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04" y="3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96DD53F-CD8A-FC0D-0793-AF62F10C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9269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BLESSED ARE THE MEEK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4E6E36-2831-E854-7654-CCF0D39A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050"/>
            <a:ext cx="10515600" cy="390345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Mild mannered, gentle, tamed…</a:t>
            </a:r>
          </a:p>
          <a:p>
            <a:r>
              <a:rPr lang="en-US" sz="3600" dirty="0">
                <a:solidFill>
                  <a:schemeClr val="bg1"/>
                </a:solidFill>
              </a:rPr>
              <a:t>A choice made when behavior entices otherwise</a:t>
            </a:r>
          </a:p>
          <a:p>
            <a:r>
              <a:rPr lang="en-US" sz="3600" dirty="0">
                <a:solidFill>
                  <a:schemeClr val="bg1"/>
                </a:solidFill>
              </a:rPr>
              <a:t>Not indifferent to evil</a:t>
            </a:r>
          </a:p>
          <a:p>
            <a:r>
              <a:rPr lang="en-US" sz="3600" dirty="0">
                <a:solidFill>
                  <a:schemeClr val="bg1"/>
                </a:solidFill>
              </a:rPr>
              <a:t>Companion of humility, compassion, kindness, forgiveness…</a:t>
            </a:r>
          </a:p>
        </p:txBody>
      </p:sp>
    </p:spTree>
    <p:extLst>
      <p:ext uri="{BB962C8B-B14F-4D97-AF65-F5344CB8AC3E}">
        <p14:creationId xmlns:p14="http://schemas.microsoft.com/office/powerpoint/2010/main" val="55289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96DD53F-CD8A-FC0D-0793-AF62F10C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9269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BLESSED ARE THE MERCIFUL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4E6E36-2831-E854-7654-CCF0D39A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050"/>
            <a:ext cx="10515600" cy="390345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Not those who give, but those who ARE…</a:t>
            </a:r>
          </a:p>
          <a:p>
            <a:r>
              <a:rPr lang="en-US" sz="3600" dirty="0">
                <a:solidFill>
                  <a:schemeClr val="bg1"/>
                </a:solidFill>
              </a:rPr>
              <a:t>People who know what they deserve, and appreciate what they’ve been given.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Romans 6:27; Romans 5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 Merciful don’t examine others sin, they reflect on their own</a:t>
            </a:r>
          </a:p>
        </p:txBody>
      </p:sp>
    </p:spTree>
    <p:extLst>
      <p:ext uri="{BB962C8B-B14F-4D97-AF65-F5344CB8AC3E}">
        <p14:creationId xmlns:p14="http://schemas.microsoft.com/office/powerpoint/2010/main" val="192412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96DD53F-CD8A-FC0D-0793-AF62F10C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9269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BLESSED ARE THE PEACEMAKERS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4E6E36-2831-E854-7654-CCF0D39A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050"/>
            <a:ext cx="10515600" cy="390345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More than just bringing peace between men but leading others to peace through Christ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John 14:27</a:t>
            </a:r>
          </a:p>
          <a:p>
            <a:r>
              <a:rPr lang="en-US" sz="3600" dirty="0">
                <a:solidFill>
                  <a:schemeClr val="bg1"/>
                </a:solidFill>
              </a:rPr>
              <a:t>As we draw others to seek peace with God through Christ… we are engaged in the Father’s work!</a:t>
            </a:r>
          </a:p>
        </p:txBody>
      </p:sp>
    </p:spTree>
    <p:extLst>
      <p:ext uri="{BB962C8B-B14F-4D97-AF65-F5344CB8AC3E}">
        <p14:creationId xmlns:p14="http://schemas.microsoft.com/office/powerpoint/2010/main" val="403022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96DD53F-CD8A-FC0D-0793-AF62F10C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9269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BLESSED ARE THE PERSECUTED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4E6E36-2831-E854-7654-CCF0D39A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050"/>
            <a:ext cx="10515600" cy="390345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Surprising conclusion! These types of people are not praised but persecuted.</a:t>
            </a:r>
          </a:p>
          <a:p>
            <a:r>
              <a:rPr lang="en-US" sz="3600" dirty="0">
                <a:solidFill>
                  <a:schemeClr val="bg1"/>
                </a:solidFill>
              </a:rPr>
              <a:t>Jesus doesn’t seek naïve followers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He wants us to know what to expect…</a:t>
            </a:r>
          </a:p>
          <a:p>
            <a:r>
              <a:rPr lang="en-US" sz="3600" dirty="0">
                <a:solidFill>
                  <a:schemeClr val="bg1"/>
                </a:solidFill>
              </a:rPr>
              <a:t>So we will know what to expect!</a:t>
            </a:r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703439C9-7201-95F6-C19C-22F1030358D5}"/>
              </a:ext>
            </a:extLst>
          </p:cNvPr>
          <p:cNvSpPr/>
          <p:nvPr/>
        </p:nvSpPr>
        <p:spPr>
          <a:xfrm>
            <a:off x="-892626" y="0"/>
            <a:ext cx="5112475" cy="6858000"/>
          </a:xfrm>
          <a:prstGeom prst="parallelogram">
            <a:avLst>
              <a:gd name="adj" fmla="val 16567"/>
            </a:avLst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“All that the Father gives to Me will come to Me, and the one who comes to Me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I will certainly not cast out</a:t>
            </a:r>
            <a:r>
              <a:rPr lang="en-US" sz="3600" dirty="0"/>
              <a:t>.”</a:t>
            </a:r>
          </a:p>
          <a:p>
            <a:pPr algn="ctr"/>
            <a:r>
              <a:rPr lang="en-US" sz="3600" dirty="0">
                <a:latin typeface="+mj-lt"/>
              </a:rPr>
              <a:t>John 6:37</a:t>
            </a: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4A01161E-BF9B-B846-6F02-67F95C5CE4CE}"/>
              </a:ext>
            </a:extLst>
          </p:cNvPr>
          <p:cNvSpPr/>
          <p:nvPr/>
        </p:nvSpPr>
        <p:spPr>
          <a:xfrm>
            <a:off x="3396343" y="0"/>
            <a:ext cx="5355771" cy="6858000"/>
          </a:xfrm>
          <a:prstGeom prst="parallelogram">
            <a:avLst>
              <a:gd name="adj" fmla="val 16567"/>
            </a:avLst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“Come to Me, all who are weary and heavy-laden, </a:t>
            </a:r>
            <a:r>
              <a:rPr lang="en-US" sz="4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and I will give you rest</a:t>
            </a:r>
            <a:r>
              <a:rPr lang="en-US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algn="ctr"/>
            <a:r>
              <a:rPr lang="en-US" sz="3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Matthew 11:28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034D2EB2-2037-69FE-918F-82E78C2B0B04}"/>
              </a:ext>
            </a:extLst>
          </p:cNvPr>
          <p:cNvSpPr/>
          <p:nvPr/>
        </p:nvSpPr>
        <p:spPr>
          <a:xfrm>
            <a:off x="7895956" y="0"/>
            <a:ext cx="5112475" cy="6858000"/>
          </a:xfrm>
          <a:prstGeom prst="parallelogram">
            <a:avLst>
              <a:gd name="adj" fmla="val 16567"/>
            </a:avLst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“If I go and prepare a place for you, </a:t>
            </a:r>
            <a:r>
              <a:rPr lang="en-US" sz="3600" dirty="0">
                <a:latin typeface="+mj-lt"/>
              </a:rPr>
              <a:t>I will come again and receive you to Myself</a:t>
            </a:r>
            <a:r>
              <a:rPr lang="en-US" sz="3600" dirty="0"/>
              <a:t>, that where I am, there you may be also.”</a:t>
            </a:r>
          </a:p>
          <a:p>
            <a:pPr algn="ctr"/>
            <a:r>
              <a:rPr lang="en-US" sz="3600" dirty="0">
                <a:latin typeface="+mj-lt"/>
              </a:rPr>
              <a:t>John 14:3</a:t>
            </a:r>
          </a:p>
        </p:txBody>
      </p:sp>
    </p:spTree>
    <p:extLst>
      <p:ext uri="{BB962C8B-B14F-4D97-AF65-F5344CB8AC3E}">
        <p14:creationId xmlns:p14="http://schemas.microsoft.com/office/powerpoint/2010/main" val="275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88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31</TotalTime>
  <Words>240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Articulat CF v2 Heavy</vt:lpstr>
      <vt:lpstr>Articulat CF v2 Medium</vt:lpstr>
      <vt:lpstr>Office Theme</vt:lpstr>
      <vt:lpstr>PowerPoint Presentation</vt:lpstr>
      <vt:lpstr>BLESSED ARE THE MEEK</vt:lpstr>
      <vt:lpstr>BLESSED ARE THE MERCIFUL</vt:lpstr>
      <vt:lpstr>BLESSED ARE THE PEACEMAKERS</vt:lpstr>
      <vt:lpstr>BLESSED ARE THE PERSECUTED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2023-11-10T19:02:05Z</dcterms:created>
  <dcterms:modified xsi:type="dcterms:W3CDTF">2023-11-10T19:33:10Z</dcterms:modified>
</cp:coreProperties>
</file>