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5C435A2-219F-18AD-69C4-9CC5CF43CEEF}"/>
              </a:ext>
            </a:extLst>
          </p:cNvPr>
          <p:cNvSpPr txBox="1">
            <a:spLocks/>
          </p:cNvSpPr>
          <p:nvPr/>
        </p:nvSpPr>
        <p:spPr>
          <a:xfrm>
            <a:off x="369856" y="261609"/>
            <a:ext cx="9119376" cy="980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DEPENDENCE</a:t>
            </a:r>
            <a:endParaRPr lang="en-US" sz="5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1663DA-C4AD-0999-721A-71FEAC6122A1}"/>
              </a:ext>
            </a:extLst>
          </p:cNvPr>
          <p:cNvSpPr txBox="1">
            <a:spLocks/>
          </p:cNvSpPr>
          <p:nvPr/>
        </p:nvSpPr>
        <p:spPr>
          <a:xfrm>
            <a:off x="369855" y="1242204"/>
            <a:ext cx="9119377" cy="4520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PAUL – Acts 27</a:t>
            </a:r>
          </a:p>
          <a:p>
            <a:pPr lvl="1"/>
            <a:r>
              <a:rPr lang="en-US" sz="3200" dirty="0"/>
              <a:t>Boldly spoke to powerful figures</a:t>
            </a:r>
          </a:p>
          <a:p>
            <a:pPr lvl="2"/>
            <a:r>
              <a:rPr lang="en-US" sz="2800" dirty="0"/>
              <a:t>Felix, Festus, Agrippa, Caesar</a:t>
            </a:r>
          </a:p>
          <a:p>
            <a:pPr lvl="1"/>
            <a:r>
              <a:rPr lang="en-US" sz="3200" dirty="0"/>
              <a:t>Why did Paul suffer such EXTREME trials</a:t>
            </a:r>
          </a:p>
          <a:p>
            <a:r>
              <a:rPr lang="en-US" sz="3600" dirty="0"/>
              <a:t>God is all-sufficient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latin typeface="+mj-lt"/>
              </a:rPr>
              <a:t>Sufficient – enough to meet the needs of a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0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02B4-E149-FECD-4563-E6C5574E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54" y="261608"/>
            <a:ext cx="10416334" cy="980595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GIVING UP YOUR 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A6547-2F60-AC5D-2164-DE50CD30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55" y="1242204"/>
            <a:ext cx="9539256" cy="5279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+mj-lt"/>
              </a:rPr>
              <a:t>Independence – not contingent on something else for existence.</a:t>
            </a:r>
          </a:p>
          <a:p>
            <a:r>
              <a:rPr lang="en-US" sz="3600" dirty="0"/>
              <a:t>Jacob – Genesis 32</a:t>
            </a:r>
          </a:p>
          <a:p>
            <a:pPr lvl="1"/>
            <a:r>
              <a:rPr lang="en-US" sz="3200" dirty="0"/>
              <a:t>Had a literal struggle in giving up his independence</a:t>
            </a:r>
          </a:p>
          <a:p>
            <a:r>
              <a:rPr lang="en-US" sz="3600" dirty="0"/>
              <a:t>When did Jacob prevail?</a:t>
            </a:r>
          </a:p>
          <a:p>
            <a:pPr marL="0" indent="0">
              <a:buNone/>
            </a:pPr>
            <a:r>
              <a:rPr lang="en-US" sz="3600" b="1" dirty="0">
                <a:latin typeface="+mj-lt"/>
              </a:rPr>
              <a:t>It was when he surrendered!</a:t>
            </a:r>
          </a:p>
          <a:p>
            <a:pPr marL="0" indent="0">
              <a:buNone/>
            </a:pPr>
            <a:r>
              <a:rPr lang="en-US" sz="3600" b="1" dirty="0">
                <a:latin typeface="+mj-lt"/>
              </a:rPr>
              <a:t>Have you surrendered your independence?</a:t>
            </a:r>
          </a:p>
        </p:txBody>
      </p:sp>
    </p:spTree>
    <p:extLst>
      <p:ext uri="{BB962C8B-B14F-4D97-AF65-F5344CB8AC3E}">
        <p14:creationId xmlns:p14="http://schemas.microsoft.com/office/powerpoint/2010/main" val="47151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63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12</TotalTime>
  <Words>81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GIVING UP YOUR INDEPENDENCE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2023-05-25T23:18:47Z</dcterms:created>
  <dcterms:modified xsi:type="dcterms:W3CDTF">2023-05-25T23:31:18Z</dcterms:modified>
</cp:coreProperties>
</file>