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4B5"/>
    <a:srgbClr val="E2E2E9"/>
    <a:srgbClr val="888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EDF06E-652C-46C4-A604-7D4372E5E71A}" v="928" dt="2023-05-04T18:25:01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Blevins" userId="f4048cd5465779d3" providerId="LiveId" clId="{B7EDF06E-652C-46C4-A604-7D4372E5E71A}"/>
    <pc:docChg chg="undo redo custSel addSld delSld modSld sldOrd">
      <pc:chgData name="Kyle Blevins" userId="f4048cd5465779d3" providerId="LiveId" clId="{B7EDF06E-652C-46C4-A604-7D4372E5E71A}" dt="2023-05-04T18:25:03.665" v="2070" actId="14429"/>
      <pc:docMkLst>
        <pc:docMk/>
      </pc:docMkLst>
      <pc:sldChg chg="del">
        <pc:chgData name="Kyle Blevins" userId="f4048cd5465779d3" providerId="LiveId" clId="{B7EDF06E-652C-46C4-A604-7D4372E5E71A}" dt="2023-05-04T13:58:28.973" v="3" actId="47"/>
        <pc:sldMkLst>
          <pc:docMk/>
          <pc:sldMk cId="2179065738" sldId="257"/>
        </pc:sldMkLst>
      </pc:sldChg>
      <pc:sldChg chg="modSp mod modAnim">
        <pc:chgData name="Kyle Blevins" userId="f4048cd5465779d3" providerId="LiveId" clId="{B7EDF06E-652C-46C4-A604-7D4372E5E71A}" dt="2023-05-04T14:08:55.347" v="348" actId="20577"/>
        <pc:sldMkLst>
          <pc:docMk/>
          <pc:sldMk cId="1634129213" sldId="258"/>
        </pc:sldMkLst>
        <pc:spChg chg="mod">
          <ac:chgData name="Kyle Blevins" userId="f4048cd5465779d3" providerId="LiveId" clId="{B7EDF06E-652C-46C4-A604-7D4372E5E71A}" dt="2023-05-04T14:05:16.716" v="21" actId="20577"/>
          <ac:spMkLst>
            <pc:docMk/>
            <pc:sldMk cId="1634129213" sldId="258"/>
            <ac:spMk id="2" creationId="{88E61656-16C8-5751-93AE-EF9CB5E32F84}"/>
          </ac:spMkLst>
        </pc:spChg>
        <pc:spChg chg="mod">
          <ac:chgData name="Kyle Blevins" userId="f4048cd5465779d3" providerId="LiveId" clId="{B7EDF06E-652C-46C4-A604-7D4372E5E71A}" dt="2023-05-04T14:08:55.347" v="348" actId="20577"/>
          <ac:spMkLst>
            <pc:docMk/>
            <pc:sldMk cId="1634129213" sldId="258"/>
            <ac:spMk id="6" creationId="{CCDF4DBB-BC77-DB72-E912-C19E08D9B2C8}"/>
          </ac:spMkLst>
        </pc:spChg>
      </pc:sldChg>
      <pc:sldChg chg="del">
        <pc:chgData name="Kyle Blevins" userId="f4048cd5465779d3" providerId="LiveId" clId="{B7EDF06E-652C-46C4-A604-7D4372E5E71A}" dt="2023-05-04T14:37:20.896" v="1979" actId="47"/>
        <pc:sldMkLst>
          <pc:docMk/>
          <pc:sldMk cId="2893605274" sldId="259"/>
        </pc:sldMkLst>
      </pc:sldChg>
      <pc:sldChg chg="del">
        <pc:chgData name="Kyle Blevins" userId="f4048cd5465779d3" providerId="LiveId" clId="{B7EDF06E-652C-46C4-A604-7D4372E5E71A}" dt="2023-05-04T14:37:20.896" v="1979" actId="47"/>
        <pc:sldMkLst>
          <pc:docMk/>
          <pc:sldMk cId="2120295485" sldId="260"/>
        </pc:sldMkLst>
      </pc:sldChg>
      <pc:sldChg chg="del">
        <pc:chgData name="Kyle Blevins" userId="f4048cd5465779d3" providerId="LiveId" clId="{B7EDF06E-652C-46C4-A604-7D4372E5E71A}" dt="2023-05-04T14:37:20.896" v="1979" actId="47"/>
        <pc:sldMkLst>
          <pc:docMk/>
          <pc:sldMk cId="3324936794" sldId="261"/>
        </pc:sldMkLst>
      </pc:sldChg>
      <pc:sldChg chg="del">
        <pc:chgData name="Kyle Blevins" userId="f4048cd5465779d3" providerId="LiveId" clId="{B7EDF06E-652C-46C4-A604-7D4372E5E71A}" dt="2023-05-04T14:40:06.865" v="2062" actId="47"/>
        <pc:sldMkLst>
          <pc:docMk/>
          <pc:sldMk cId="4066625246" sldId="262"/>
        </pc:sldMkLst>
      </pc:sldChg>
      <pc:sldChg chg="modSp add del mod setBg">
        <pc:chgData name="Kyle Blevins" userId="f4048cd5465779d3" providerId="LiveId" clId="{B7EDF06E-652C-46C4-A604-7D4372E5E71A}" dt="2023-05-04T13:58:37.296" v="6" actId="20577"/>
        <pc:sldMkLst>
          <pc:docMk/>
          <pc:sldMk cId="432308493" sldId="263"/>
        </pc:sldMkLst>
        <pc:spChg chg="mod">
          <ac:chgData name="Kyle Blevins" userId="f4048cd5465779d3" providerId="LiveId" clId="{B7EDF06E-652C-46C4-A604-7D4372E5E71A}" dt="2023-05-04T13:58:37.296" v="6" actId="20577"/>
          <ac:spMkLst>
            <pc:docMk/>
            <pc:sldMk cId="432308493" sldId="263"/>
            <ac:spMk id="3" creationId="{C429641B-A17C-5858-741A-228C9724C3B8}"/>
          </ac:spMkLst>
        </pc:spChg>
      </pc:sldChg>
      <pc:sldChg chg="addSp modSp add mod modAnim">
        <pc:chgData name="Kyle Blevins" userId="f4048cd5465779d3" providerId="LiveId" clId="{B7EDF06E-652C-46C4-A604-7D4372E5E71A}" dt="2023-05-04T18:25:03.665" v="2070" actId="14429"/>
        <pc:sldMkLst>
          <pc:docMk/>
          <pc:sldMk cId="504674669" sldId="264"/>
        </pc:sldMkLst>
        <pc:spChg chg="mod">
          <ac:chgData name="Kyle Blevins" userId="f4048cd5465779d3" providerId="LiveId" clId="{B7EDF06E-652C-46C4-A604-7D4372E5E71A}" dt="2023-05-04T14:09:13.808" v="378" actId="20577"/>
          <ac:spMkLst>
            <pc:docMk/>
            <pc:sldMk cId="504674669" sldId="264"/>
            <ac:spMk id="2" creationId="{88E61656-16C8-5751-93AE-EF9CB5E32F84}"/>
          </ac:spMkLst>
        </pc:spChg>
        <pc:spChg chg="mod">
          <ac:chgData name="Kyle Blevins" userId="f4048cd5465779d3" providerId="LiveId" clId="{B7EDF06E-652C-46C4-A604-7D4372E5E71A}" dt="2023-05-04T18:25:01.184" v="2068" actId="6549"/>
          <ac:spMkLst>
            <pc:docMk/>
            <pc:sldMk cId="504674669" sldId="264"/>
            <ac:spMk id="6" creationId="{CCDF4DBB-BC77-DB72-E912-C19E08D9B2C8}"/>
          </ac:spMkLst>
        </pc:spChg>
        <pc:spChg chg="add mod modVis">
          <ac:chgData name="Kyle Blevins" userId="f4048cd5465779d3" providerId="LiveId" clId="{B7EDF06E-652C-46C4-A604-7D4372E5E71A}" dt="2023-05-04T18:25:03.665" v="2070" actId="14429"/>
          <ac:spMkLst>
            <pc:docMk/>
            <pc:sldMk cId="504674669" sldId="264"/>
            <ac:spMk id="7" creationId="{C53568BD-84AB-9FB0-9CB7-ECF0CB9A82B3}"/>
          </ac:spMkLst>
        </pc:spChg>
        <pc:picChg chg="add mod modVis">
          <ac:chgData name="Kyle Blevins" userId="f4048cd5465779d3" providerId="LiveId" clId="{B7EDF06E-652C-46C4-A604-7D4372E5E71A}" dt="2023-05-04T18:25:03.148" v="2069" actId="14429"/>
          <ac:picMkLst>
            <pc:docMk/>
            <pc:sldMk cId="504674669" sldId="264"/>
            <ac:picMk id="4" creationId="{931CA527-8F42-8306-8A8B-9ECFD5F1D698}"/>
          </ac:picMkLst>
        </pc:picChg>
      </pc:sldChg>
      <pc:sldChg chg="addSp delSp modSp add mod modTransition delAnim modAnim">
        <pc:chgData name="Kyle Blevins" userId="f4048cd5465779d3" providerId="LiveId" clId="{B7EDF06E-652C-46C4-A604-7D4372E5E71A}" dt="2023-05-04T14:33:18.525" v="1686" actId="14861"/>
        <pc:sldMkLst>
          <pc:docMk/>
          <pc:sldMk cId="3319818730" sldId="265"/>
        </pc:sldMkLst>
        <pc:spChg chg="del mod">
          <ac:chgData name="Kyle Blevins" userId="f4048cd5465779d3" providerId="LiveId" clId="{B7EDF06E-652C-46C4-A604-7D4372E5E71A}" dt="2023-05-04T14:23:39.890" v="1154" actId="478"/>
          <ac:spMkLst>
            <pc:docMk/>
            <pc:sldMk cId="3319818730" sldId="265"/>
            <ac:spMk id="7" creationId="{C53568BD-84AB-9FB0-9CB7-ECF0CB9A82B3}"/>
          </ac:spMkLst>
        </pc:spChg>
        <pc:graphicFrameChg chg="add mod modGraphic">
          <ac:chgData name="Kyle Blevins" userId="f4048cd5465779d3" providerId="LiveId" clId="{B7EDF06E-652C-46C4-A604-7D4372E5E71A}" dt="2023-05-04T14:33:18.525" v="1686" actId="14861"/>
          <ac:graphicFrameMkLst>
            <pc:docMk/>
            <pc:sldMk cId="3319818730" sldId="265"/>
            <ac:graphicFrameMk id="3" creationId="{B897444E-2CFC-47A7-BEFD-848EAD669E5B}"/>
          </ac:graphicFrameMkLst>
        </pc:graphicFrameChg>
        <pc:picChg chg="del">
          <ac:chgData name="Kyle Blevins" userId="f4048cd5465779d3" providerId="LiveId" clId="{B7EDF06E-652C-46C4-A604-7D4372E5E71A}" dt="2023-05-04T14:23:35.869" v="1152" actId="478"/>
          <ac:picMkLst>
            <pc:docMk/>
            <pc:sldMk cId="3319818730" sldId="265"/>
            <ac:picMk id="4" creationId="{931CA527-8F42-8306-8A8B-9ECFD5F1D698}"/>
          </ac:picMkLst>
        </pc:picChg>
      </pc:sldChg>
      <pc:sldChg chg="modSp add mod ord modAnim">
        <pc:chgData name="Kyle Blevins" userId="f4048cd5465779d3" providerId="LiveId" clId="{B7EDF06E-652C-46C4-A604-7D4372E5E71A}" dt="2023-05-04T14:41:22.624" v="2064"/>
        <pc:sldMkLst>
          <pc:docMk/>
          <pc:sldMk cId="1652677192" sldId="266"/>
        </pc:sldMkLst>
        <pc:spChg chg="mod">
          <ac:chgData name="Kyle Blevins" userId="f4048cd5465779d3" providerId="LiveId" clId="{B7EDF06E-652C-46C4-A604-7D4372E5E71A}" dt="2023-05-04T14:34:13.475" v="1707" actId="20577"/>
          <ac:spMkLst>
            <pc:docMk/>
            <pc:sldMk cId="1652677192" sldId="266"/>
            <ac:spMk id="2" creationId="{88E61656-16C8-5751-93AE-EF9CB5E32F84}"/>
          </ac:spMkLst>
        </pc:spChg>
        <pc:spChg chg="mod">
          <ac:chgData name="Kyle Blevins" userId="f4048cd5465779d3" providerId="LiveId" clId="{B7EDF06E-652C-46C4-A604-7D4372E5E71A}" dt="2023-05-04T14:36:58.809" v="1975" actId="20577"/>
          <ac:spMkLst>
            <pc:docMk/>
            <pc:sldMk cId="1652677192" sldId="266"/>
            <ac:spMk id="6" creationId="{CCDF4DBB-BC77-DB72-E912-C19E08D9B2C8}"/>
          </ac:spMkLst>
        </pc:spChg>
      </pc:sldChg>
      <pc:sldChg chg="modSp add mod ord modAnim">
        <pc:chgData name="Kyle Blevins" userId="f4048cd5465779d3" providerId="LiveId" clId="{B7EDF06E-652C-46C4-A604-7D4372E5E71A}" dt="2023-05-04T14:41:47.114" v="2065"/>
        <pc:sldMkLst>
          <pc:docMk/>
          <pc:sldMk cId="264418939" sldId="267"/>
        </pc:sldMkLst>
        <pc:spChg chg="mod">
          <ac:chgData name="Kyle Blevins" userId="f4048cd5465779d3" providerId="LiveId" clId="{B7EDF06E-652C-46C4-A604-7D4372E5E71A}" dt="2023-05-04T14:37:46.065" v="2011" actId="1076"/>
          <ac:spMkLst>
            <pc:docMk/>
            <pc:sldMk cId="264418939" sldId="267"/>
            <ac:spMk id="2" creationId="{88E61656-16C8-5751-93AE-EF9CB5E32F84}"/>
          </ac:spMkLst>
        </pc:spChg>
        <pc:spChg chg="mod">
          <ac:chgData name="Kyle Blevins" userId="f4048cd5465779d3" providerId="LiveId" clId="{B7EDF06E-652C-46C4-A604-7D4372E5E71A}" dt="2023-05-04T14:39:27.371" v="2061" actId="313"/>
          <ac:spMkLst>
            <pc:docMk/>
            <pc:sldMk cId="264418939" sldId="267"/>
            <ac:spMk id="3" creationId="{C429641B-A17C-5858-741A-228C9724C3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4D944-C191-2B0F-2B71-4CB1D0C563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1E7811-379E-2653-77FA-83FB76DA4A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346F3-B5B4-CCBF-8BD1-2464132D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37B33-6078-BE4D-53CB-A111A020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38C00-A60B-2A65-B461-9867C2E57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24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8B317-39EB-6722-9471-31E93A640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B3B7E9-9208-2A42-E44D-11821B41EC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9BB6C-9587-2037-5C74-EC8491653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D6392-1664-BC58-1C4D-60F7C1791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DD5EE-ECBE-2694-FE79-88603E6F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AAB608-1067-4DFA-2B64-CE4AA82B4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4F2449-0EF4-084A-47B6-1CBCD3E91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4E972-E5AE-B68A-6715-F549EE2E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695B2-28F3-DA36-D1EA-549DEDB7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C13A-FBFC-741A-F12F-B74AEBC97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9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17355-BD78-AF4C-5523-E6E696356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46F33-FA58-F1F5-6153-5E3B32FD2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3CFA7-8E27-283C-A2DA-0688D88F2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5972B-7413-392B-8FC1-2C5D060D6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7E670-5A2D-165E-7D1E-27FDFAACA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686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B24E6-60C7-6B19-84AA-9001CE688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1C992-5E07-5BEE-CC76-342C6EAD8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68830D-7E81-44EB-0174-02EE7556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99026-00A2-5091-802C-4EAEBD3F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57E96-9B86-13D8-D99F-B34FFC783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8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692EF-73AE-8EF3-E2AF-AAF691EFA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A570E-7937-16EB-5CAA-09C0F0914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C50B3-8D82-4122-5B3A-8F9F8D986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C81DA-C514-BF2E-50CD-2AB56191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14834-C4C9-7063-31AF-6CC1655DE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84962F-27B7-B808-C5E8-5BB56471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9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D06B-21DF-0584-D9AE-D36B084C6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C9622E-0BB7-82D5-17E2-B2DC6FF94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C4EDCB-185A-E555-2348-C9CF9D8F2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1F42F-A828-5A7B-B0F7-FBF5AEF5B1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7A259C-AA66-87ED-85AD-518B47053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8ADA-2423-C113-A789-D1D4441E2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8251AA-2C13-364D-2E33-6BE022201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54D0A7-C366-D0D9-A1EA-BA1F3637E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7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FAAA6-96BE-2868-3CA6-622F50E53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20BF85-4D86-B9A9-8061-82B5D738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59C8F2-4A50-E88E-BBE6-30783DD46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CE810-F5E0-2286-C242-B0F6C4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6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F5C023-B0DC-CCC9-DE5E-DFBC82C0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EE5D4C-1CE6-A787-10E9-7550BBDF8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EC986-0E1C-6B48-0442-B18A338F2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1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CE3F2-4A57-6FCF-0291-266189E26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00825-5F5C-C3F9-B196-DAD61D894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A202C5-C0C8-69E5-8140-870F9916A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D296D5-9B3B-601C-7749-CB19B7080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9197DD-47F6-C215-856B-5DB35AB0E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8949B-03A9-5EE5-63E0-8D78E948D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6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C9039-BC95-2FFA-DE20-F4C1F9D0D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6C6667-6FB4-ED04-A591-5716A80B2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A18C8-3F79-4457-04FB-22AD497D8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D41B1A-1340-B7F2-FFE8-71A45B31B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C0AE63-06EF-45D0-9E44-A9EF5EB7B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6D3E57-27EF-EE7C-ED84-6961B68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65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E6022-9272-5B59-4234-5042FD477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E928-1010-4371-7561-C7811E5D2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64199-F4F9-B2FF-4922-EEB1E205F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4E9F-574E-47FF-B8E1-902C2102F6F6}" type="datetimeFigureOut">
              <a:rPr lang="en-US" smtClean="0"/>
              <a:t>5/4/2023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8B7D5-8BF0-0F6D-C5F7-FE32F2C771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CD60C-D8A6-B3B6-B21B-85F3B1878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AA1A1-5C2B-4162-8C64-435AD319C3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05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3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/>
              <a:t>We Become What We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New Testament Examples</a:t>
            </a:r>
          </a:p>
        </p:txBody>
      </p:sp>
    </p:spTree>
    <p:extLst>
      <p:ext uri="{BB962C8B-B14F-4D97-AF65-F5344CB8AC3E}">
        <p14:creationId xmlns:p14="http://schemas.microsoft.com/office/powerpoint/2010/main" val="4323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IDOLATRY IN 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Acts 7 Stephen’s use of Isaiah 66:1-2</a:t>
            </a:r>
          </a:p>
          <a:p>
            <a:pPr lvl="1"/>
            <a:r>
              <a:rPr lang="en-US" sz="3200" dirty="0"/>
              <a:t>Stiff-necked – II Kings 17:14</a:t>
            </a:r>
          </a:p>
          <a:p>
            <a:pPr lvl="1"/>
            <a:r>
              <a:rPr lang="en-US" sz="3200" dirty="0"/>
              <a:t>Resisting the Spirit – Psalm 106:33(36)</a:t>
            </a:r>
          </a:p>
          <a:p>
            <a:r>
              <a:rPr lang="en-US" sz="3600" dirty="0"/>
              <a:t>Acts 17 Paul’s proclamation to the Gentiles regarding God’s dwelling place</a:t>
            </a:r>
          </a:p>
          <a:p>
            <a:r>
              <a:rPr lang="en-US" sz="3600" dirty="0"/>
              <a:t>Acts 28:25-28 Paul’s use of Isaiah 6:9-10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IDOLATRY IN PAUL’S EPISTLES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Romans 1 – Result of EXCHANGED glory</a:t>
            </a:r>
          </a:p>
          <a:p>
            <a:r>
              <a:rPr lang="en-US" sz="3600" dirty="0"/>
              <a:t>Romans 8 – Result of REFLECTING glory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931CA527-8F42-8306-8A8B-9ECFD5F1D6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5148"/>
            <a:ext cx="10025270" cy="5639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317500" dir="12000000" algn="tl" rotWithShape="0">
              <a:srgbClr val="000000"/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3568BD-84AB-9FB0-9CB7-ECF0CB9A82B3}"/>
              </a:ext>
            </a:extLst>
          </p:cNvPr>
          <p:cNvSpPr txBox="1"/>
          <p:nvPr/>
        </p:nvSpPr>
        <p:spPr>
          <a:xfrm>
            <a:off x="950944" y="1576595"/>
            <a:ext cx="97997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+mj-lt"/>
              </a:rPr>
              <a:t>EXCHANGED, CHANGED, OR</a:t>
            </a:r>
          </a:p>
          <a:p>
            <a:pPr algn="ctr"/>
            <a:r>
              <a:rPr lang="en-US" sz="4800" dirty="0">
                <a:latin typeface="+mj-lt"/>
              </a:rPr>
              <a:t>FALL SHORT OF GLORY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Changing the object of worship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Exchanging the position of nearness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Falling short of the character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467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IDOLATRY IN PAUL’S EPISTLES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Romans 1 – Result of EXCHANGED glory</a:t>
            </a:r>
          </a:p>
          <a:p>
            <a:r>
              <a:rPr lang="en-US" sz="3600" dirty="0"/>
              <a:t>Romans 8 – Result of REFLECTING glory</a:t>
            </a:r>
          </a:p>
          <a:p>
            <a:r>
              <a:rPr lang="en-US" sz="3600" dirty="0"/>
              <a:t>Romans 12 – Antithesis of EXCHANGED glory</a:t>
            </a:r>
            <a:endParaRPr lang="en-US" sz="3200" dirty="0"/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897444E-2CFC-47A7-BEFD-848EAD669E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328146"/>
              </p:ext>
            </p:extLst>
          </p:nvPr>
        </p:nvGraphicFramePr>
        <p:xfrm>
          <a:off x="277091" y="1513609"/>
          <a:ext cx="11637818" cy="3688080"/>
        </p:xfrm>
        <a:graphic>
          <a:graphicData uri="http://schemas.openxmlformats.org/drawingml/2006/table">
            <a:tbl>
              <a:tblPr firstRow="1" bandRow="1">
                <a:effectLst>
                  <a:outerShdw blurRad="254000" sx="101000" sy="101000" algn="ctr" rotWithShape="0">
                    <a:prstClr val="black">
                      <a:alpha val="75000"/>
                    </a:prstClr>
                  </a:outerShdw>
                </a:effectLst>
                <a:tableStyleId>{5C22544A-7EE6-4342-B048-85BDC9FD1C3A}</a:tableStyleId>
              </a:tblPr>
              <a:tblGrid>
                <a:gridCol w="5818909">
                  <a:extLst>
                    <a:ext uri="{9D8B030D-6E8A-4147-A177-3AD203B41FA5}">
                      <a16:colId xmlns:a16="http://schemas.microsoft.com/office/drawing/2014/main" val="1161156967"/>
                    </a:ext>
                  </a:extLst>
                </a:gridCol>
                <a:gridCol w="5818909">
                  <a:extLst>
                    <a:ext uri="{9D8B030D-6E8A-4147-A177-3AD203B41FA5}">
                      <a16:colId xmlns:a16="http://schemas.microsoft.com/office/drawing/2014/main" val="25717506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ROMANS 1</a:t>
                      </a:r>
                    </a:p>
                  </a:txBody>
                  <a:tcPr>
                    <a:solidFill>
                      <a:srgbClr val="888FA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+mj-lt"/>
                        </a:rPr>
                        <a:t>ROMANS 12</a:t>
                      </a:r>
                    </a:p>
                  </a:txBody>
                  <a:tcPr>
                    <a:solidFill>
                      <a:srgbClr val="888F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55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18 – Wrath of God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Vs 1 – Mercies of God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55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21 – Did not honor or thank God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– Make sacrifices to God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8914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24 – Dishonored bodies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– Sanctified bodies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21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25 – Misplaced worship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– Reasonable, spiritual worship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19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28 – Depraved mind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Vs 2 – Renewed mind</a:t>
                      </a:r>
                    </a:p>
                  </a:txBody>
                  <a:tcPr>
                    <a:solidFill>
                      <a:srgbClr val="E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909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Vs 28 – Don’t acknowledge God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– Show (Prove) the will of God</a:t>
                      </a:r>
                    </a:p>
                  </a:txBody>
                  <a:tcPr>
                    <a:solidFill>
                      <a:srgbClr val="A1A4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816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81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IDOLATRY IN PAUL’S EPISTLES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DF4DBB-BC77-DB72-E912-C19E08D9B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 Corinthians 10 – Christians can be in fellowship with demons</a:t>
            </a:r>
          </a:p>
          <a:p>
            <a:r>
              <a:rPr lang="en-US" sz="4000" dirty="0"/>
              <a:t>I Corinthians 6 – we become “one” with what we join ourselves too</a:t>
            </a:r>
          </a:p>
          <a:p>
            <a:pPr lvl="1"/>
            <a:r>
              <a:rPr lang="en-US" sz="3200" dirty="0"/>
              <a:t>I Peter 5:1, II Peter 1:4 (5-8) – Join yourself to DIVINE glory and nature</a:t>
            </a:r>
          </a:p>
        </p:txBody>
      </p:sp>
      <p:pic>
        <p:nvPicPr>
          <p:cNvPr id="5" name="Picture 4" descr="Shape, arrow&#10;&#10;Description automatically generated">
            <a:extLst>
              <a:ext uri="{FF2B5EF4-FFF2-40B4-BE49-F238E27FC236}">
                <a16:creationId xmlns:a16="http://schemas.microsoft.com/office/drawing/2014/main" id="{C4CB83EB-8084-1392-6A84-5DF104989A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470" y="5529470"/>
            <a:ext cx="1328530" cy="132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61656-16C8-5751-93AE-EF9CB5E32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891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/>
              <a:t>We Become What We Worship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641B-A17C-5858-741A-228C9724C3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67565"/>
            <a:ext cx="9144000" cy="4017961"/>
          </a:xfrm>
        </p:spPr>
        <p:txBody>
          <a:bodyPr>
            <a:normAutofit/>
          </a:bodyPr>
          <a:lstStyle/>
          <a:p>
            <a:r>
              <a:rPr lang="en-US" sz="4000" dirty="0"/>
              <a:t>What habitation will you join?</a:t>
            </a:r>
          </a:p>
          <a:p>
            <a:r>
              <a:rPr lang="en-US" sz="4000" dirty="0"/>
              <a:t>Colossians 3:1</a:t>
            </a:r>
          </a:p>
          <a:p>
            <a:r>
              <a:rPr lang="en-US" sz="4000" dirty="0"/>
              <a:t>“Therefore, </a:t>
            </a:r>
            <a:r>
              <a:rPr lang="en-US" sz="4000" b="0" i="0" u="sng" strike="noStrike" baseline="0" dirty="0">
                <a:latin typeface="+mj-lt"/>
              </a:rPr>
              <a:t>IF</a:t>
            </a:r>
            <a:r>
              <a:rPr lang="en-US" sz="4000" b="0" i="0" u="none" strike="noStrike" baseline="0" dirty="0"/>
              <a:t> you have been raised up with Christ, keep seeking the things above, where Christ is, seated at the right hand of God.”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44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ticulat CF v2 Font Family (Default)">
      <a:majorFont>
        <a:latin typeface="Articulat CF v2 Heavy"/>
        <a:ea typeface=""/>
        <a:cs typeface=""/>
      </a:majorFont>
      <a:minorFont>
        <a:latin typeface="Articulat CF v2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23D366-0CD3-41D7-811E-B88B497BED53}" vid="{4B63EA86-E58C-4B7A-A5CB-DBDC09AC64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WIDESCREEN Articulat CF v2 Font Family Default</Template>
  <TotalTime>59</TotalTime>
  <Words>279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Articulat CF v2 Heavy</vt:lpstr>
      <vt:lpstr>Articulat CF v2 Medium</vt:lpstr>
      <vt:lpstr>Office Theme</vt:lpstr>
      <vt:lpstr>PowerPoint Presentation</vt:lpstr>
      <vt:lpstr>We Become What We Worship</vt:lpstr>
      <vt:lpstr>IDOLATRY IN ACTS</vt:lpstr>
      <vt:lpstr>IDOLATRY IN PAUL’S EPISTLES</vt:lpstr>
      <vt:lpstr>IDOLATRY IN PAUL’S EPISTLES</vt:lpstr>
      <vt:lpstr>IDOLATRY IN PAUL’S EPISTLES</vt:lpstr>
      <vt:lpstr>We Become What We Worship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Blevins</dc:creator>
  <cp:lastModifiedBy>Kyle Blevins</cp:lastModifiedBy>
  <cp:revision>1</cp:revision>
  <dcterms:created xsi:type="dcterms:W3CDTF">2023-03-30T18:08:21Z</dcterms:created>
  <dcterms:modified xsi:type="dcterms:W3CDTF">2023-05-04T18:25:11Z</dcterms:modified>
</cp:coreProperties>
</file>