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6550" y="3059906"/>
            <a:ext cx="9144000" cy="1023938"/>
          </a:xfrm>
        </p:spPr>
        <p:txBody>
          <a:bodyPr/>
          <a:lstStyle/>
          <a:p>
            <a:r>
              <a:rPr lang="en-US" dirty="0"/>
              <a:t>BE IMITATORS OF GOD</a:t>
            </a:r>
          </a:p>
        </p:txBody>
      </p:sp>
    </p:spTree>
    <p:extLst>
      <p:ext uri="{BB962C8B-B14F-4D97-AF65-F5344CB8AC3E}">
        <p14:creationId xmlns:p14="http://schemas.microsoft.com/office/powerpoint/2010/main" val="1576460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FEE26F-182A-FD97-0DD4-B50F0B15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513" y="365125"/>
            <a:ext cx="7093226" cy="1325563"/>
          </a:xfrm>
        </p:spPr>
        <p:txBody>
          <a:bodyPr>
            <a:normAutofit/>
          </a:bodyPr>
          <a:lstStyle/>
          <a:p>
            <a:r>
              <a:rPr lang="en-US" sz="4800" dirty="0"/>
              <a:t>BE IMITATORS OF GOD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BBCDE8-E926-AEB1-E606-D4549D887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13" y="1825625"/>
            <a:ext cx="76200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Walk in love</a:t>
            </a:r>
          </a:p>
          <a:p>
            <a:r>
              <a:rPr lang="en-US" sz="3600" dirty="0"/>
              <a:t>As Christ loved</a:t>
            </a:r>
          </a:p>
          <a:p>
            <a:r>
              <a:rPr lang="en-US" sz="3600" dirty="0"/>
              <a:t>Let not evil be named among you</a:t>
            </a:r>
          </a:p>
          <a:p>
            <a:r>
              <a:rPr lang="en-US" sz="3600" dirty="0"/>
              <a:t>Discover the reason</a:t>
            </a:r>
          </a:p>
          <a:p>
            <a:r>
              <a:rPr lang="en-US" sz="3600" dirty="0"/>
              <a:t>Do not be </a:t>
            </a:r>
            <a:r>
              <a:rPr lang="en-US" sz="3600" dirty="0" err="1"/>
              <a:t>decieved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2712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6550" y="1389727"/>
            <a:ext cx="9144000" cy="1023938"/>
          </a:xfrm>
        </p:spPr>
        <p:txBody>
          <a:bodyPr/>
          <a:lstStyle/>
          <a:p>
            <a:r>
              <a:rPr lang="en-US" dirty="0"/>
              <a:t>BE IMITATORS OF GOD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F10B28-923B-DFB8-80BA-DDC081CD1B0A}"/>
              </a:ext>
            </a:extLst>
          </p:cNvPr>
          <p:cNvSpPr txBox="1">
            <a:spLocks/>
          </p:cNvSpPr>
          <p:nvPr/>
        </p:nvSpPr>
        <p:spPr>
          <a:xfrm>
            <a:off x="2867219" y="2491273"/>
            <a:ext cx="9144000" cy="164218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+mn-lt"/>
              </a:rPr>
              <a:t>Love as Jesus loves</a:t>
            </a:r>
          </a:p>
          <a:p>
            <a:r>
              <a:rPr lang="en-US" dirty="0">
                <a:latin typeface="+mn-lt"/>
              </a:rPr>
              <a:t>Give as Jesus gives</a:t>
            </a:r>
          </a:p>
        </p:txBody>
      </p:sp>
    </p:spTree>
    <p:extLst>
      <p:ext uri="{BB962C8B-B14F-4D97-AF65-F5344CB8AC3E}">
        <p14:creationId xmlns:p14="http://schemas.microsoft.com/office/powerpoint/2010/main" val="797276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21</TotalTime>
  <Words>40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Articulat CF v2 Heavy</vt:lpstr>
      <vt:lpstr>Articulat CF v2 Medium</vt:lpstr>
      <vt:lpstr>Office Theme</vt:lpstr>
      <vt:lpstr>PowerPoint Presentation</vt:lpstr>
      <vt:lpstr>BE IMITATORS OF GOD</vt:lpstr>
      <vt:lpstr>BE IMITATORS OF GOD</vt:lpstr>
      <vt:lpstr>BE IMITATORS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2</cp:revision>
  <dcterms:created xsi:type="dcterms:W3CDTF">2023-07-01T19:05:36Z</dcterms:created>
  <dcterms:modified xsi:type="dcterms:W3CDTF">2023-07-01T20:27:03Z</dcterms:modified>
</cp:coreProperties>
</file>