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Idolatry and Family</a:t>
            </a:r>
          </a:p>
        </p:txBody>
      </p:sp>
    </p:spTree>
    <p:extLst>
      <p:ext uri="{BB962C8B-B14F-4D97-AF65-F5344CB8AC3E}">
        <p14:creationId xmlns:p14="http://schemas.microsoft.com/office/powerpoint/2010/main" val="241403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11237"/>
          </a:xfrm>
        </p:spPr>
        <p:txBody>
          <a:bodyPr/>
          <a:lstStyle/>
          <a:p>
            <a:r>
              <a:rPr lang="en-US" dirty="0"/>
              <a:t>Idolatry and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A6B92-691C-B9FE-7F33-64D6AA115B88}"/>
              </a:ext>
            </a:extLst>
          </p:cNvPr>
          <p:cNvSpPr txBox="1"/>
          <p:nvPr/>
        </p:nvSpPr>
        <p:spPr>
          <a:xfrm>
            <a:off x="628650" y="1590675"/>
            <a:ext cx="11049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Sexual Immorality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 Thessalonians 4:1-8, Exodus 32:6, I Corinthians 10:7-8</a:t>
            </a:r>
          </a:p>
          <a:p>
            <a:r>
              <a:rPr lang="en-US" sz="4000" dirty="0">
                <a:latin typeface="+mj-lt"/>
              </a:rPr>
              <a:t>Marriage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 Kings 11:3, Song of Solomon 6:8-9</a:t>
            </a:r>
          </a:p>
          <a:p>
            <a:r>
              <a:rPr lang="en-US" sz="4000" dirty="0">
                <a:latin typeface="+mj-lt"/>
              </a:rPr>
              <a:t>Children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Genesis 29-30</a:t>
            </a:r>
          </a:p>
          <a:p>
            <a:r>
              <a:rPr lang="en-US" sz="4000" dirty="0">
                <a:latin typeface="+mj-lt"/>
              </a:rPr>
              <a:t>Family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Matthew 10:37, Luke 14:26-27, Genesis 22:12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272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7</TotalTime>
  <Words>40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Articulat CF v2 Heavy</vt:lpstr>
      <vt:lpstr>Articulat CF v2 Medium</vt:lpstr>
      <vt:lpstr>Office Theme</vt:lpstr>
      <vt:lpstr>PowerPoint Presentation</vt:lpstr>
      <vt:lpstr>Idolatry and Family</vt:lpstr>
      <vt:lpstr>Idolatry and Family</vt:lpstr>
      <vt:lpstr>`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2023-07-01T18:58:18Z</dcterms:created>
  <dcterms:modified xsi:type="dcterms:W3CDTF">2023-07-01T19:05:29Z</dcterms:modified>
</cp:coreProperties>
</file>