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8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2/3/2023</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2/3/2023</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432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710E-1B64-523E-46D2-C3908FACA21D}"/>
              </a:ext>
            </a:extLst>
          </p:cNvPr>
          <p:cNvSpPr>
            <a:spLocks noGrp="1"/>
          </p:cNvSpPr>
          <p:nvPr>
            <p:ph type="title"/>
          </p:nvPr>
        </p:nvSpPr>
        <p:spPr>
          <a:xfrm>
            <a:off x="838200" y="365125"/>
            <a:ext cx="10515600" cy="701676"/>
          </a:xfrm>
        </p:spPr>
        <p:txBody>
          <a:bodyPr>
            <a:normAutofit/>
          </a:bodyPr>
          <a:lstStyle/>
          <a:p>
            <a:r>
              <a:rPr lang="en-US" dirty="0">
                <a:solidFill>
                  <a:schemeClr val="bg1"/>
                </a:solidFill>
                <a:effectLst>
                  <a:outerShdw blurRad="38100" dist="38100" dir="2700000" algn="tl">
                    <a:srgbClr val="000000">
                      <a:alpha val="43137"/>
                    </a:srgbClr>
                  </a:outerShdw>
                </a:effectLst>
              </a:rPr>
              <a:t>VERSE ONE: CHRIST ALONE IS MY…</a:t>
            </a:r>
          </a:p>
        </p:txBody>
      </p:sp>
      <p:sp>
        <p:nvSpPr>
          <p:cNvPr id="3" name="Content Placeholder 2">
            <a:extLst>
              <a:ext uri="{FF2B5EF4-FFF2-40B4-BE49-F238E27FC236}">
                <a16:creationId xmlns:a16="http://schemas.microsoft.com/office/drawing/2014/main" id="{08F20AFF-BB5B-FB73-00FC-FB133A5AA376}"/>
              </a:ext>
            </a:extLst>
          </p:cNvPr>
          <p:cNvSpPr>
            <a:spLocks noGrp="1"/>
          </p:cNvSpPr>
          <p:nvPr>
            <p:ph idx="1"/>
          </p:nvPr>
        </p:nvSpPr>
        <p:spPr>
          <a:xfrm>
            <a:off x="314325" y="1825625"/>
            <a:ext cx="11563350" cy="4351338"/>
          </a:xfrm>
        </p:spPr>
        <p:txBody>
          <a:bodyPr/>
          <a:lstStyle/>
          <a:p>
            <a:pPr marL="0" indent="0" algn="just">
              <a:buNone/>
            </a:pPr>
            <a:r>
              <a:rPr lang="en-US" dirty="0">
                <a:solidFill>
                  <a:schemeClr val="bg1"/>
                </a:solidFill>
                <a:latin typeface="+mj-lt"/>
              </a:rPr>
              <a:t>In Christ alone</a:t>
            </a:r>
            <a:r>
              <a:rPr lang="en-US" dirty="0">
                <a:solidFill>
                  <a:schemeClr val="bg1"/>
                </a:solidFill>
              </a:rPr>
              <a:t> my </a:t>
            </a:r>
            <a:r>
              <a:rPr lang="en-US" dirty="0">
                <a:solidFill>
                  <a:schemeClr val="bg1"/>
                </a:solidFill>
                <a:latin typeface="+mj-lt"/>
              </a:rPr>
              <a:t>hope</a:t>
            </a:r>
            <a:r>
              <a:rPr lang="en-US" dirty="0">
                <a:solidFill>
                  <a:schemeClr val="bg1"/>
                </a:solidFill>
              </a:rPr>
              <a:t> is found; He is my </a:t>
            </a:r>
            <a:r>
              <a:rPr lang="en-US" dirty="0">
                <a:solidFill>
                  <a:schemeClr val="bg1"/>
                </a:solidFill>
                <a:latin typeface="+mj-lt"/>
              </a:rPr>
              <a:t>light</a:t>
            </a:r>
            <a:r>
              <a:rPr lang="en-US" dirty="0">
                <a:solidFill>
                  <a:schemeClr val="bg1"/>
                </a:solidFill>
              </a:rPr>
              <a:t>, my </a:t>
            </a:r>
            <a:r>
              <a:rPr lang="en-US" dirty="0">
                <a:solidFill>
                  <a:schemeClr val="bg1"/>
                </a:solidFill>
                <a:latin typeface="+mj-lt"/>
              </a:rPr>
              <a:t>strength</a:t>
            </a:r>
            <a:r>
              <a:rPr lang="en-US" dirty="0">
                <a:solidFill>
                  <a:schemeClr val="bg1"/>
                </a:solidFill>
              </a:rPr>
              <a:t>, my </a:t>
            </a:r>
            <a:r>
              <a:rPr lang="en-US" dirty="0">
                <a:solidFill>
                  <a:schemeClr val="bg1"/>
                </a:solidFill>
                <a:latin typeface="+mj-lt"/>
              </a:rPr>
              <a:t>song</a:t>
            </a:r>
            <a:r>
              <a:rPr lang="en-US" dirty="0">
                <a:solidFill>
                  <a:schemeClr val="bg1"/>
                </a:solidFill>
              </a:rPr>
              <a:t>; This </a:t>
            </a:r>
            <a:r>
              <a:rPr lang="en-US" dirty="0">
                <a:solidFill>
                  <a:schemeClr val="bg1"/>
                </a:solidFill>
                <a:latin typeface="+mj-lt"/>
              </a:rPr>
              <a:t>cornerstone</a:t>
            </a:r>
            <a:r>
              <a:rPr lang="en-US" dirty="0">
                <a:solidFill>
                  <a:schemeClr val="bg1"/>
                </a:solidFill>
              </a:rPr>
              <a:t>, this solid ground, Firm through the fiercest drought and storm. What heights of love, what depths of peace, when fears are stilled, when strivings cease! My comforter, my all in all – Here in the love of Christ I stand.</a:t>
            </a:r>
          </a:p>
          <a:p>
            <a:pPr marL="0" indent="0" algn="just">
              <a:buNone/>
            </a:pPr>
            <a:r>
              <a:rPr lang="en-US" sz="3600" dirty="0">
                <a:solidFill>
                  <a:schemeClr val="bg1"/>
                </a:solidFill>
                <a:latin typeface="+mj-lt"/>
              </a:rPr>
              <a:t>Isaiah 12:2</a:t>
            </a:r>
            <a:r>
              <a:rPr lang="en-US" sz="3600" dirty="0">
                <a:solidFill>
                  <a:schemeClr val="bg1"/>
                </a:solidFill>
              </a:rPr>
              <a:t> “BEHOLD, God is my salvation, I shall trust and not be afraid; for the Lord GOD is my strength and song, and HE has become my salvation.”</a:t>
            </a:r>
          </a:p>
        </p:txBody>
      </p:sp>
      <p:sp>
        <p:nvSpPr>
          <p:cNvPr id="4" name="Title 1">
            <a:extLst>
              <a:ext uri="{FF2B5EF4-FFF2-40B4-BE49-F238E27FC236}">
                <a16:creationId xmlns:a16="http://schemas.microsoft.com/office/drawing/2014/main" id="{9773F64F-C87C-742B-9BAB-515ED7CDAD0A}"/>
              </a:ext>
            </a:extLst>
          </p:cNvPr>
          <p:cNvSpPr txBox="1">
            <a:spLocks/>
          </p:cNvSpPr>
          <p:nvPr/>
        </p:nvSpPr>
        <p:spPr>
          <a:xfrm>
            <a:off x="838200" y="822325"/>
            <a:ext cx="10515600" cy="1003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chemeClr val="bg1"/>
                </a:solidFill>
                <a:effectLst>
                  <a:outerShdw blurRad="38100" dist="38100" dir="2700000" algn="tl">
                    <a:srgbClr val="000000">
                      <a:alpha val="43137"/>
                    </a:srgbClr>
                  </a:outerShdw>
                </a:effectLst>
              </a:rPr>
              <a:t>FOUNDATION</a:t>
            </a:r>
          </a:p>
        </p:txBody>
      </p:sp>
    </p:spTree>
    <p:extLst>
      <p:ext uri="{BB962C8B-B14F-4D97-AF65-F5344CB8AC3E}">
        <p14:creationId xmlns:p14="http://schemas.microsoft.com/office/powerpoint/2010/main" val="2853418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710E-1B64-523E-46D2-C3908FACA21D}"/>
              </a:ext>
            </a:extLst>
          </p:cNvPr>
          <p:cNvSpPr>
            <a:spLocks noGrp="1"/>
          </p:cNvSpPr>
          <p:nvPr>
            <p:ph type="title"/>
          </p:nvPr>
        </p:nvSpPr>
        <p:spPr>
          <a:xfrm>
            <a:off x="838200" y="365125"/>
            <a:ext cx="10515600" cy="701676"/>
          </a:xfrm>
        </p:spPr>
        <p:txBody>
          <a:bodyPr>
            <a:normAutofit fontScale="90000"/>
          </a:bodyPr>
          <a:lstStyle/>
          <a:p>
            <a:r>
              <a:rPr lang="en-US" dirty="0">
                <a:solidFill>
                  <a:schemeClr val="bg1"/>
                </a:solidFill>
                <a:effectLst>
                  <a:outerShdw blurRad="38100" dist="38100" dir="2700000" algn="tl">
                    <a:srgbClr val="000000">
                      <a:alpha val="43137"/>
                    </a:srgbClr>
                  </a:outerShdw>
                </a:effectLst>
              </a:rPr>
              <a:t>VERSE TWO-THREE: CHRIST ALONE IS</a:t>
            </a:r>
          </a:p>
        </p:txBody>
      </p:sp>
      <p:sp>
        <p:nvSpPr>
          <p:cNvPr id="3" name="Content Placeholder 2">
            <a:extLst>
              <a:ext uri="{FF2B5EF4-FFF2-40B4-BE49-F238E27FC236}">
                <a16:creationId xmlns:a16="http://schemas.microsoft.com/office/drawing/2014/main" id="{08F20AFF-BB5B-FB73-00FC-FB133A5AA376}"/>
              </a:ext>
            </a:extLst>
          </p:cNvPr>
          <p:cNvSpPr>
            <a:spLocks noGrp="1"/>
          </p:cNvSpPr>
          <p:nvPr>
            <p:ph idx="1"/>
          </p:nvPr>
        </p:nvSpPr>
        <p:spPr>
          <a:xfrm>
            <a:off x="314325" y="1825625"/>
            <a:ext cx="11563350" cy="4351338"/>
          </a:xfrm>
        </p:spPr>
        <p:txBody>
          <a:bodyPr/>
          <a:lstStyle/>
          <a:p>
            <a:pPr marL="0" indent="0" algn="just">
              <a:buNone/>
            </a:pPr>
            <a:r>
              <a:rPr lang="en-US" dirty="0">
                <a:solidFill>
                  <a:schemeClr val="bg1"/>
                </a:solidFill>
              </a:rPr>
              <a:t>In Christ alone, who took on flesh, Fullness of God in helpless babe! This gift of love and righteousness, Scorned by the ones He came to save. Till on that cross as Jesus died, the wrath of God was satisfied; For every sin on Him was laid – Here in the death of Christ I live.</a:t>
            </a:r>
          </a:p>
          <a:p>
            <a:pPr marL="0" indent="0" algn="just">
              <a:buNone/>
            </a:pPr>
            <a:r>
              <a:rPr lang="en-US" dirty="0">
                <a:solidFill>
                  <a:schemeClr val="bg1"/>
                </a:solidFill>
              </a:rPr>
              <a:t>There in the ground His body lay, Light of the world by darkness slain; Then bursting forth in glorious day, Up from the grace He rose again! And as He stands in victory, Sins curse has lost its grip on me; For I am His and He is mine – Bought with the precious blood of Christ.</a:t>
            </a:r>
          </a:p>
        </p:txBody>
      </p:sp>
      <p:sp>
        <p:nvSpPr>
          <p:cNvPr id="4" name="Title 1">
            <a:extLst>
              <a:ext uri="{FF2B5EF4-FFF2-40B4-BE49-F238E27FC236}">
                <a16:creationId xmlns:a16="http://schemas.microsoft.com/office/drawing/2014/main" id="{9773F64F-C87C-742B-9BAB-515ED7CDAD0A}"/>
              </a:ext>
            </a:extLst>
          </p:cNvPr>
          <p:cNvSpPr txBox="1">
            <a:spLocks/>
          </p:cNvSpPr>
          <p:nvPr/>
        </p:nvSpPr>
        <p:spPr>
          <a:xfrm>
            <a:off x="838200" y="822325"/>
            <a:ext cx="10515600" cy="1003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chemeClr val="bg1"/>
                </a:solidFill>
                <a:effectLst>
                  <a:outerShdw blurRad="38100" dist="38100" dir="2700000" algn="tl">
                    <a:srgbClr val="000000">
                      <a:alpha val="43137"/>
                    </a:srgbClr>
                  </a:outerShdw>
                </a:effectLst>
              </a:rPr>
              <a:t>GOD’S POWER</a:t>
            </a:r>
          </a:p>
        </p:txBody>
      </p:sp>
    </p:spTree>
    <p:extLst>
      <p:ext uri="{BB962C8B-B14F-4D97-AF65-F5344CB8AC3E}">
        <p14:creationId xmlns:p14="http://schemas.microsoft.com/office/powerpoint/2010/main" val="1571895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710E-1B64-523E-46D2-C3908FACA21D}"/>
              </a:ext>
            </a:extLst>
          </p:cNvPr>
          <p:cNvSpPr>
            <a:spLocks noGrp="1"/>
          </p:cNvSpPr>
          <p:nvPr>
            <p:ph type="title"/>
          </p:nvPr>
        </p:nvSpPr>
        <p:spPr>
          <a:xfrm>
            <a:off x="838200" y="365125"/>
            <a:ext cx="10515600" cy="701676"/>
          </a:xfrm>
        </p:spPr>
        <p:txBody>
          <a:bodyPr>
            <a:normAutofit fontScale="90000"/>
          </a:bodyPr>
          <a:lstStyle/>
          <a:p>
            <a:r>
              <a:rPr lang="en-US" dirty="0">
                <a:solidFill>
                  <a:schemeClr val="bg1"/>
                </a:solidFill>
                <a:effectLst>
                  <a:outerShdw blurRad="38100" dist="38100" dir="2700000" algn="tl">
                    <a:srgbClr val="000000">
                      <a:alpha val="43137"/>
                    </a:srgbClr>
                  </a:outerShdw>
                </a:effectLst>
              </a:rPr>
              <a:t>VERSE TWO-THREE: CHRIST ALONE IS</a:t>
            </a:r>
          </a:p>
        </p:txBody>
      </p:sp>
      <p:sp>
        <p:nvSpPr>
          <p:cNvPr id="3" name="Content Placeholder 2">
            <a:extLst>
              <a:ext uri="{FF2B5EF4-FFF2-40B4-BE49-F238E27FC236}">
                <a16:creationId xmlns:a16="http://schemas.microsoft.com/office/drawing/2014/main" id="{08F20AFF-BB5B-FB73-00FC-FB133A5AA376}"/>
              </a:ext>
            </a:extLst>
          </p:cNvPr>
          <p:cNvSpPr>
            <a:spLocks noGrp="1"/>
          </p:cNvSpPr>
          <p:nvPr>
            <p:ph idx="1"/>
          </p:nvPr>
        </p:nvSpPr>
        <p:spPr>
          <a:xfrm>
            <a:off x="314325" y="1825625"/>
            <a:ext cx="11563350" cy="4351338"/>
          </a:xfrm>
        </p:spPr>
        <p:txBody>
          <a:bodyPr/>
          <a:lstStyle/>
          <a:p>
            <a:pPr marL="0" indent="0" algn="just">
              <a:buNone/>
            </a:pPr>
            <a:r>
              <a:rPr lang="en-US" dirty="0">
                <a:solidFill>
                  <a:schemeClr val="bg1"/>
                </a:solidFill>
              </a:rPr>
              <a:t>In Christ alone, who took on flesh, Fullness of God in helpless babe! This gift of love and righteousness, Scorned by the ones He came to save. Till on that cross as Jesus died, the wrath of God was satisfied; For every sin on Him was laid – Here in the death of Christ I live.</a:t>
            </a:r>
          </a:p>
          <a:p>
            <a:pPr algn="just"/>
            <a:r>
              <a:rPr lang="en-US" sz="3600" dirty="0">
                <a:solidFill>
                  <a:schemeClr val="bg1"/>
                </a:solidFill>
              </a:rPr>
              <a:t>God is wrathful</a:t>
            </a:r>
          </a:p>
          <a:p>
            <a:pPr lvl="1" algn="just"/>
            <a:r>
              <a:rPr lang="en-US" sz="3200" dirty="0">
                <a:solidFill>
                  <a:schemeClr val="bg1"/>
                </a:solidFill>
              </a:rPr>
              <a:t>“The main thread of what we see revealed throughout the [Bible] is the need of man to be made right with God.”</a:t>
            </a:r>
          </a:p>
          <a:p>
            <a:pPr marL="1371600" lvl="3" indent="0" algn="just">
              <a:buNone/>
            </a:pPr>
            <a:r>
              <a:rPr lang="en-US" sz="2600" dirty="0">
                <a:solidFill>
                  <a:schemeClr val="bg1"/>
                </a:solidFill>
              </a:rPr>
              <a:t>~ Keith Getty</a:t>
            </a:r>
          </a:p>
        </p:txBody>
      </p:sp>
      <p:sp>
        <p:nvSpPr>
          <p:cNvPr id="4" name="Title 1">
            <a:extLst>
              <a:ext uri="{FF2B5EF4-FFF2-40B4-BE49-F238E27FC236}">
                <a16:creationId xmlns:a16="http://schemas.microsoft.com/office/drawing/2014/main" id="{9773F64F-C87C-742B-9BAB-515ED7CDAD0A}"/>
              </a:ext>
            </a:extLst>
          </p:cNvPr>
          <p:cNvSpPr txBox="1">
            <a:spLocks/>
          </p:cNvSpPr>
          <p:nvPr/>
        </p:nvSpPr>
        <p:spPr>
          <a:xfrm>
            <a:off x="838200" y="822325"/>
            <a:ext cx="10515600" cy="1003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chemeClr val="bg1"/>
                </a:solidFill>
                <a:effectLst>
                  <a:outerShdw blurRad="38100" dist="38100" dir="2700000" algn="tl">
                    <a:srgbClr val="000000">
                      <a:alpha val="43137"/>
                    </a:srgbClr>
                  </a:outerShdw>
                </a:effectLst>
              </a:rPr>
              <a:t>GOD’S POWER</a:t>
            </a:r>
          </a:p>
        </p:txBody>
      </p:sp>
      <p:pic>
        <p:nvPicPr>
          <p:cNvPr id="5" name="Picture 4" descr="Qr code&#10;&#10;Description automatically generated">
            <a:extLst>
              <a:ext uri="{FF2B5EF4-FFF2-40B4-BE49-F238E27FC236}">
                <a16:creationId xmlns:a16="http://schemas.microsoft.com/office/drawing/2014/main" id="{7C672FD8-FE6B-2CC3-A8FD-3DE6BDA1CFD9}"/>
              </a:ext>
            </a:extLst>
          </p:cNvPr>
          <p:cNvPicPr>
            <a:picLocks noChangeAspect="1"/>
          </p:cNvPicPr>
          <p:nvPr/>
        </p:nvPicPr>
        <p:blipFill>
          <a:blip r:embed="rId3"/>
          <a:stretch>
            <a:fillRect/>
          </a:stretch>
        </p:blipFill>
        <p:spPr>
          <a:xfrm>
            <a:off x="72390" y="5273675"/>
            <a:ext cx="1531620" cy="1524000"/>
          </a:xfrm>
          <a:prstGeom prst="rect">
            <a:avLst/>
          </a:prstGeom>
        </p:spPr>
      </p:pic>
      <p:sp>
        <p:nvSpPr>
          <p:cNvPr id="6" name="TextBox 5">
            <a:extLst>
              <a:ext uri="{FF2B5EF4-FFF2-40B4-BE49-F238E27FC236}">
                <a16:creationId xmlns:a16="http://schemas.microsoft.com/office/drawing/2014/main" id="{B55BA470-214C-A04D-FF56-D25F991F2B6E}"/>
              </a:ext>
            </a:extLst>
          </p:cNvPr>
          <p:cNvSpPr txBox="1"/>
          <p:nvPr/>
        </p:nvSpPr>
        <p:spPr>
          <a:xfrm>
            <a:off x="1604010" y="6331605"/>
            <a:ext cx="7740015" cy="523220"/>
          </a:xfrm>
          <a:prstGeom prst="rect">
            <a:avLst/>
          </a:prstGeom>
          <a:noFill/>
        </p:spPr>
        <p:txBody>
          <a:bodyPr wrap="square" rtlCol="0">
            <a:spAutoFit/>
          </a:bodyPr>
          <a:lstStyle/>
          <a:p>
            <a:r>
              <a:rPr lang="en-US" sz="1400" dirty="0">
                <a:solidFill>
                  <a:schemeClr val="bg1"/>
                </a:solidFill>
              </a:rPr>
              <a:t>https://www.thegospelcoalition.org/article/keith-getty-on-what-makes-in-christ-alone-beloved-and-contested/</a:t>
            </a:r>
          </a:p>
        </p:txBody>
      </p:sp>
      <p:sp>
        <p:nvSpPr>
          <p:cNvPr id="7" name="TextBox 6">
            <a:extLst>
              <a:ext uri="{FF2B5EF4-FFF2-40B4-BE49-F238E27FC236}">
                <a16:creationId xmlns:a16="http://schemas.microsoft.com/office/drawing/2014/main" id="{A13DF2B9-56AE-433F-4790-888B9A613FF4}"/>
              </a:ext>
            </a:extLst>
          </p:cNvPr>
          <p:cNvSpPr txBox="1"/>
          <p:nvPr/>
        </p:nvSpPr>
        <p:spPr>
          <a:xfrm>
            <a:off x="72390" y="1666875"/>
            <a:ext cx="12005310" cy="3539430"/>
          </a:xfrm>
          <a:prstGeom prst="rect">
            <a:avLst/>
          </a:prstGeom>
          <a:solidFill>
            <a:schemeClr val="bg1"/>
          </a:solidFill>
          <a:ln>
            <a:solidFill>
              <a:schemeClr val="tx1"/>
            </a:solidFill>
          </a:ln>
        </p:spPr>
        <p:txBody>
          <a:bodyPr wrap="square" rtlCol="0">
            <a:spAutoFit/>
          </a:bodyPr>
          <a:lstStyle/>
          <a:p>
            <a:pPr algn="ctr"/>
            <a:r>
              <a:rPr lang="en-US" sz="3200" dirty="0">
                <a:latin typeface="+mj-lt"/>
              </a:rPr>
              <a:t>ROMANS 3:23-25</a:t>
            </a:r>
          </a:p>
          <a:p>
            <a:pPr algn="ctr"/>
            <a:r>
              <a:rPr lang="en-US" sz="3200" dirty="0"/>
              <a:t>“…for all have sinned and fall short of the glory of God, being justified as a gift by His grace through the redemption which is in Christ Jesus; whom God displayed publicly as a </a:t>
            </a:r>
            <a:r>
              <a:rPr lang="en-US" sz="3200" dirty="0">
                <a:latin typeface="+mj-lt"/>
              </a:rPr>
              <a:t>PROPITIATION</a:t>
            </a:r>
            <a:r>
              <a:rPr lang="en-US" sz="3200" dirty="0"/>
              <a:t> in His blood through faith. This was to demonstrate His righteousness, because in the forbearance of God He passed over the sins previously committed…”</a:t>
            </a:r>
          </a:p>
        </p:txBody>
      </p:sp>
    </p:spTree>
    <p:extLst>
      <p:ext uri="{BB962C8B-B14F-4D97-AF65-F5344CB8AC3E}">
        <p14:creationId xmlns:p14="http://schemas.microsoft.com/office/powerpoint/2010/main" val="2505427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710E-1B64-523E-46D2-C3908FACA21D}"/>
              </a:ext>
            </a:extLst>
          </p:cNvPr>
          <p:cNvSpPr>
            <a:spLocks noGrp="1"/>
          </p:cNvSpPr>
          <p:nvPr>
            <p:ph type="title"/>
          </p:nvPr>
        </p:nvSpPr>
        <p:spPr>
          <a:xfrm>
            <a:off x="838200" y="365125"/>
            <a:ext cx="10515600" cy="701676"/>
          </a:xfrm>
        </p:spPr>
        <p:txBody>
          <a:bodyPr>
            <a:normAutofit fontScale="90000"/>
          </a:bodyPr>
          <a:lstStyle/>
          <a:p>
            <a:r>
              <a:rPr lang="en-US" dirty="0">
                <a:solidFill>
                  <a:schemeClr val="bg1"/>
                </a:solidFill>
                <a:effectLst>
                  <a:outerShdw blurRad="38100" dist="38100" dir="2700000" algn="tl">
                    <a:srgbClr val="000000">
                      <a:alpha val="43137"/>
                    </a:srgbClr>
                  </a:outerShdw>
                </a:effectLst>
              </a:rPr>
              <a:t>VERSE TWO-THREE: CHRIST ALONE IS</a:t>
            </a:r>
          </a:p>
        </p:txBody>
      </p:sp>
      <p:sp>
        <p:nvSpPr>
          <p:cNvPr id="3" name="Content Placeholder 2">
            <a:extLst>
              <a:ext uri="{FF2B5EF4-FFF2-40B4-BE49-F238E27FC236}">
                <a16:creationId xmlns:a16="http://schemas.microsoft.com/office/drawing/2014/main" id="{08F20AFF-BB5B-FB73-00FC-FB133A5AA376}"/>
              </a:ext>
            </a:extLst>
          </p:cNvPr>
          <p:cNvSpPr>
            <a:spLocks noGrp="1"/>
          </p:cNvSpPr>
          <p:nvPr>
            <p:ph idx="1"/>
          </p:nvPr>
        </p:nvSpPr>
        <p:spPr>
          <a:xfrm>
            <a:off x="314325" y="1825625"/>
            <a:ext cx="11563350" cy="4351338"/>
          </a:xfrm>
        </p:spPr>
        <p:txBody>
          <a:bodyPr>
            <a:normAutofit/>
          </a:bodyPr>
          <a:lstStyle/>
          <a:p>
            <a:pPr marL="0" indent="0" algn="just">
              <a:buNone/>
            </a:pPr>
            <a:r>
              <a:rPr lang="en-US" sz="3600" dirty="0">
                <a:solidFill>
                  <a:schemeClr val="bg1"/>
                </a:solidFill>
              </a:rPr>
              <a:t>PROPITIATION IS THEMATIC IN THIS SONG.</a:t>
            </a:r>
          </a:p>
          <a:p>
            <a:pPr algn="just"/>
            <a:r>
              <a:rPr lang="en-US" sz="3600" dirty="0">
                <a:solidFill>
                  <a:schemeClr val="bg1"/>
                </a:solidFill>
              </a:rPr>
              <a:t>Jesus becomes flesh to shed His blood</a:t>
            </a:r>
          </a:p>
          <a:p>
            <a:pPr algn="just"/>
            <a:r>
              <a:rPr lang="en-US" sz="3600" dirty="0">
                <a:solidFill>
                  <a:schemeClr val="bg1"/>
                </a:solidFill>
              </a:rPr>
              <a:t>Jesus takes on weaknesses of flesh</a:t>
            </a:r>
          </a:p>
          <a:p>
            <a:pPr algn="just"/>
            <a:r>
              <a:rPr lang="en-US" sz="3600" dirty="0">
                <a:solidFill>
                  <a:schemeClr val="bg1"/>
                </a:solidFill>
              </a:rPr>
              <a:t>Jesus takes on scorn</a:t>
            </a:r>
          </a:p>
          <a:p>
            <a:pPr algn="just"/>
            <a:r>
              <a:rPr lang="en-US" sz="3600" dirty="0">
                <a:solidFill>
                  <a:schemeClr val="bg1"/>
                </a:solidFill>
              </a:rPr>
              <a:t>Jesus takes on the cross</a:t>
            </a:r>
          </a:p>
        </p:txBody>
      </p:sp>
      <p:sp>
        <p:nvSpPr>
          <p:cNvPr id="4" name="Title 1">
            <a:extLst>
              <a:ext uri="{FF2B5EF4-FFF2-40B4-BE49-F238E27FC236}">
                <a16:creationId xmlns:a16="http://schemas.microsoft.com/office/drawing/2014/main" id="{9773F64F-C87C-742B-9BAB-515ED7CDAD0A}"/>
              </a:ext>
            </a:extLst>
          </p:cNvPr>
          <p:cNvSpPr txBox="1">
            <a:spLocks/>
          </p:cNvSpPr>
          <p:nvPr/>
        </p:nvSpPr>
        <p:spPr>
          <a:xfrm>
            <a:off x="838200" y="822325"/>
            <a:ext cx="10515600" cy="1003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chemeClr val="bg1"/>
                </a:solidFill>
                <a:effectLst>
                  <a:outerShdw blurRad="38100" dist="38100" dir="2700000" algn="tl">
                    <a:srgbClr val="000000">
                      <a:alpha val="43137"/>
                    </a:srgbClr>
                  </a:outerShdw>
                </a:effectLst>
              </a:rPr>
              <a:t>GOD’S POWER</a:t>
            </a:r>
          </a:p>
        </p:txBody>
      </p:sp>
      <p:pic>
        <p:nvPicPr>
          <p:cNvPr id="5" name="Picture 4" descr="Qr code&#10;&#10;Description automatically generated">
            <a:extLst>
              <a:ext uri="{FF2B5EF4-FFF2-40B4-BE49-F238E27FC236}">
                <a16:creationId xmlns:a16="http://schemas.microsoft.com/office/drawing/2014/main" id="{7C672FD8-FE6B-2CC3-A8FD-3DE6BDA1CFD9}"/>
              </a:ext>
            </a:extLst>
          </p:cNvPr>
          <p:cNvPicPr>
            <a:picLocks noChangeAspect="1"/>
          </p:cNvPicPr>
          <p:nvPr/>
        </p:nvPicPr>
        <p:blipFill>
          <a:blip r:embed="rId3"/>
          <a:stretch>
            <a:fillRect/>
          </a:stretch>
        </p:blipFill>
        <p:spPr>
          <a:xfrm>
            <a:off x="72390" y="5273675"/>
            <a:ext cx="1531620" cy="1524000"/>
          </a:xfrm>
          <a:prstGeom prst="rect">
            <a:avLst/>
          </a:prstGeom>
        </p:spPr>
      </p:pic>
      <p:sp>
        <p:nvSpPr>
          <p:cNvPr id="6" name="TextBox 5">
            <a:extLst>
              <a:ext uri="{FF2B5EF4-FFF2-40B4-BE49-F238E27FC236}">
                <a16:creationId xmlns:a16="http://schemas.microsoft.com/office/drawing/2014/main" id="{B55BA470-214C-A04D-FF56-D25F991F2B6E}"/>
              </a:ext>
            </a:extLst>
          </p:cNvPr>
          <p:cNvSpPr txBox="1"/>
          <p:nvPr/>
        </p:nvSpPr>
        <p:spPr>
          <a:xfrm>
            <a:off x="1604010" y="6331605"/>
            <a:ext cx="7740015" cy="523220"/>
          </a:xfrm>
          <a:prstGeom prst="rect">
            <a:avLst/>
          </a:prstGeom>
          <a:noFill/>
        </p:spPr>
        <p:txBody>
          <a:bodyPr wrap="square" rtlCol="0">
            <a:spAutoFit/>
          </a:bodyPr>
          <a:lstStyle/>
          <a:p>
            <a:r>
              <a:rPr lang="en-US" sz="1400" dirty="0">
                <a:solidFill>
                  <a:schemeClr val="bg1"/>
                </a:solidFill>
              </a:rPr>
              <a:t>https://www.thegospelcoalition.org/article/keith-getty-on-what-makes-in-christ-alone-beloved-and-contested/</a:t>
            </a:r>
          </a:p>
        </p:txBody>
      </p:sp>
    </p:spTree>
    <p:extLst>
      <p:ext uri="{BB962C8B-B14F-4D97-AF65-F5344CB8AC3E}">
        <p14:creationId xmlns:p14="http://schemas.microsoft.com/office/powerpoint/2010/main" val="3783810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710E-1B64-523E-46D2-C3908FACA21D}"/>
              </a:ext>
            </a:extLst>
          </p:cNvPr>
          <p:cNvSpPr>
            <a:spLocks noGrp="1"/>
          </p:cNvSpPr>
          <p:nvPr>
            <p:ph type="title"/>
          </p:nvPr>
        </p:nvSpPr>
        <p:spPr>
          <a:xfrm>
            <a:off x="838200" y="365125"/>
            <a:ext cx="10515600" cy="701676"/>
          </a:xfrm>
        </p:spPr>
        <p:txBody>
          <a:bodyPr>
            <a:normAutofit fontScale="90000"/>
          </a:bodyPr>
          <a:lstStyle/>
          <a:p>
            <a:r>
              <a:rPr lang="en-US" dirty="0">
                <a:solidFill>
                  <a:schemeClr val="bg1"/>
                </a:solidFill>
                <a:effectLst>
                  <a:outerShdw blurRad="38100" dist="38100" dir="2700000" algn="tl">
                    <a:srgbClr val="000000">
                      <a:alpha val="43137"/>
                    </a:srgbClr>
                  </a:outerShdw>
                </a:effectLst>
              </a:rPr>
              <a:t>VERSE TWO-THREE: CHRIST ALONE IS</a:t>
            </a:r>
          </a:p>
        </p:txBody>
      </p:sp>
      <p:sp>
        <p:nvSpPr>
          <p:cNvPr id="3" name="Content Placeholder 2">
            <a:extLst>
              <a:ext uri="{FF2B5EF4-FFF2-40B4-BE49-F238E27FC236}">
                <a16:creationId xmlns:a16="http://schemas.microsoft.com/office/drawing/2014/main" id="{08F20AFF-BB5B-FB73-00FC-FB133A5AA376}"/>
              </a:ext>
            </a:extLst>
          </p:cNvPr>
          <p:cNvSpPr>
            <a:spLocks noGrp="1"/>
          </p:cNvSpPr>
          <p:nvPr>
            <p:ph idx="1"/>
          </p:nvPr>
        </p:nvSpPr>
        <p:spPr>
          <a:xfrm>
            <a:off x="314325" y="1825625"/>
            <a:ext cx="11563350" cy="4351338"/>
          </a:xfrm>
        </p:spPr>
        <p:txBody>
          <a:bodyPr>
            <a:normAutofit/>
          </a:bodyPr>
          <a:lstStyle/>
          <a:p>
            <a:pPr marL="0" indent="0" algn="just">
              <a:buNone/>
            </a:pPr>
            <a:r>
              <a:rPr lang="en-US" sz="3600" dirty="0">
                <a:solidFill>
                  <a:schemeClr val="bg1"/>
                </a:solidFill>
              </a:rPr>
              <a:t>WITHOUT THE RESURRECTION THERE IS NO HOPE!</a:t>
            </a:r>
          </a:p>
          <a:p>
            <a:pPr algn="just"/>
            <a:r>
              <a:rPr lang="en-US" sz="3600" dirty="0">
                <a:solidFill>
                  <a:schemeClr val="bg1"/>
                </a:solidFill>
              </a:rPr>
              <a:t>The light of the world, killed by the world’s darkness</a:t>
            </a:r>
          </a:p>
          <a:p>
            <a:pPr algn="just"/>
            <a:r>
              <a:rPr lang="en-US" sz="3600" dirty="0">
                <a:solidFill>
                  <a:schemeClr val="bg1"/>
                </a:solidFill>
              </a:rPr>
              <a:t>Light overcomes darkness! Glorious day!</a:t>
            </a:r>
          </a:p>
          <a:p>
            <a:pPr algn="just"/>
            <a:r>
              <a:rPr lang="en-US" sz="3600" dirty="0">
                <a:solidFill>
                  <a:schemeClr val="bg1"/>
                </a:solidFill>
              </a:rPr>
              <a:t>I BELONG TO THIS VICTORIOUS KING!</a:t>
            </a:r>
          </a:p>
        </p:txBody>
      </p:sp>
      <p:sp>
        <p:nvSpPr>
          <p:cNvPr id="4" name="Title 1">
            <a:extLst>
              <a:ext uri="{FF2B5EF4-FFF2-40B4-BE49-F238E27FC236}">
                <a16:creationId xmlns:a16="http://schemas.microsoft.com/office/drawing/2014/main" id="{9773F64F-C87C-742B-9BAB-515ED7CDAD0A}"/>
              </a:ext>
            </a:extLst>
          </p:cNvPr>
          <p:cNvSpPr txBox="1">
            <a:spLocks/>
          </p:cNvSpPr>
          <p:nvPr/>
        </p:nvSpPr>
        <p:spPr>
          <a:xfrm>
            <a:off x="838200" y="822325"/>
            <a:ext cx="10515600" cy="1003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chemeClr val="bg1"/>
                </a:solidFill>
                <a:effectLst>
                  <a:outerShdw blurRad="38100" dist="38100" dir="2700000" algn="tl">
                    <a:srgbClr val="000000">
                      <a:alpha val="43137"/>
                    </a:srgbClr>
                  </a:outerShdw>
                </a:effectLst>
              </a:rPr>
              <a:t>GOD’S POWER</a:t>
            </a:r>
          </a:p>
        </p:txBody>
      </p:sp>
      <p:pic>
        <p:nvPicPr>
          <p:cNvPr id="5" name="Picture 4" descr="Qr code&#10;&#10;Description automatically generated">
            <a:extLst>
              <a:ext uri="{FF2B5EF4-FFF2-40B4-BE49-F238E27FC236}">
                <a16:creationId xmlns:a16="http://schemas.microsoft.com/office/drawing/2014/main" id="{7C672FD8-FE6B-2CC3-A8FD-3DE6BDA1CFD9}"/>
              </a:ext>
            </a:extLst>
          </p:cNvPr>
          <p:cNvPicPr>
            <a:picLocks noChangeAspect="1"/>
          </p:cNvPicPr>
          <p:nvPr/>
        </p:nvPicPr>
        <p:blipFill>
          <a:blip r:embed="rId3"/>
          <a:stretch>
            <a:fillRect/>
          </a:stretch>
        </p:blipFill>
        <p:spPr>
          <a:xfrm>
            <a:off x="72390" y="5273675"/>
            <a:ext cx="1531620" cy="1524000"/>
          </a:xfrm>
          <a:prstGeom prst="rect">
            <a:avLst/>
          </a:prstGeom>
        </p:spPr>
      </p:pic>
      <p:sp>
        <p:nvSpPr>
          <p:cNvPr id="6" name="TextBox 5">
            <a:extLst>
              <a:ext uri="{FF2B5EF4-FFF2-40B4-BE49-F238E27FC236}">
                <a16:creationId xmlns:a16="http://schemas.microsoft.com/office/drawing/2014/main" id="{B55BA470-214C-A04D-FF56-D25F991F2B6E}"/>
              </a:ext>
            </a:extLst>
          </p:cNvPr>
          <p:cNvSpPr txBox="1"/>
          <p:nvPr/>
        </p:nvSpPr>
        <p:spPr>
          <a:xfrm>
            <a:off x="1604010" y="6331605"/>
            <a:ext cx="7740015" cy="523220"/>
          </a:xfrm>
          <a:prstGeom prst="rect">
            <a:avLst/>
          </a:prstGeom>
          <a:noFill/>
        </p:spPr>
        <p:txBody>
          <a:bodyPr wrap="square" rtlCol="0">
            <a:spAutoFit/>
          </a:bodyPr>
          <a:lstStyle/>
          <a:p>
            <a:r>
              <a:rPr lang="en-US" sz="1400" dirty="0">
                <a:solidFill>
                  <a:schemeClr val="bg1"/>
                </a:solidFill>
              </a:rPr>
              <a:t>https://www.thegospelcoalition.org/article/keith-getty-on-what-makes-in-christ-alone-beloved-and-contested/</a:t>
            </a:r>
          </a:p>
        </p:txBody>
      </p:sp>
      <p:sp>
        <p:nvSpPr>
          <p:cNvPr id="7" name="TextBox 6">
            <a:extLst>
              <a:ext uri="{FF2B5EF4-FFF2-40B4-BE49-F238E27FC236}">
                <a16:creationId xmlns:a16="http://schemas.microsoft.com/office/drawing/2014/main" id="{004EF775-92EE-BE3B-2DC6-E5A88DF839D4}"/>
              </a:ext>
            </a:extLst>
          </p:cNvPr>
          <p:cNvSpPr txBox="1"/>
          <p:nvPr/>
        </p:nvSpPr>
        <p:spPr>
          <a:xfrm>
            <a:off x="72390" y="1666875"/>
            <a:ext cx="12005310" cy="2954655"/>
          </a:xfrm>
          <a:prstGeom prst="rect">
            <a:avLst/>
          </a:prstGeom>
          <a:solidFill>
            <a:schemeClr val="bg1"/>
          </a:solidFill>
          <a:ln>
            <a:solidFill>
              <a:schemeClr val="tx1"/>
            </a:solidFill>
          </a:ln>
        </p:spPr>
        <p:txBody>
          <a:bodyPr wrap="square" rtlCol="0">
            <a:spAutoFit/>
          </a:bodyPr>
          <a:lstStyle/>
          <a:p>
            <a:pPr algn="ctr"/>
            <a:r>
              <a:rPr lang="en-US" sz="5400" dirty="0">
                <a:latin typeface="+mj-lt"/>
              </a:rPr>
              <a:t>LUKE 24:6</a:t>
            </a:r>
          </a:p>
          <a:p>
            <a:pPr algn="ctr"/>
            <a:r>
              <a:rPr lang="en-US" sz="4400" dirty="0"/>
              <a:t>"He is not here, but </a:t>
            </a:r>
            <a:r>
              <a:rPr lang="en-US" sz="4400" dirty="0">
                <a:latin typeface="+mj-lt"/>
              </a:rPr>
              <a:t>HE HAS RISEN</a:t>
            </a:r>
            <a:r>
              <a:rPr lang="en-US" sz="4400" dirty="0"/>
              <a:t>. Remember how He spoke to you while He was still in Galilee…”</a:t>
            </a:r>
          </a:p>
        </p:txBody>
      </p:sp>
    </p:spTree>
    <p:extLst>
      <p:ext uri="{BB962C8B-B14F-4D97-AF65-F5344CB8AC3E}">
        <p14:creationId xmlns:p14="http://schemas.microsoft.com/office/powerpoint/2010/main" val="3773932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xit" presetSubtype="1" fill="hold" grpId="1" nodeType="clickEffect">
                                  <p:stCondLst>
                                    <p:cond delay="0"/>
                                  </p:stCondLst>
                                  <p:childTnLst>
                                    <p:animEffect transition="out" filter="wheel(1)">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710E-1B64-523E-46D2-C3908FACA21D}"/>
              </a:ext>
            </a:extLst>
          </p:cNvPr>
          <p:cNvSpPr>
            <a:spLocks noGrp="1"/>
          </p:cNvSpPr>
          <p:nvPr>
            <p:ph type="title"/>
          </p:nvPr>
        </p:nvSpPr>
        <p:spPr>
          <a:xfrm>
            <a:off x="838200" y="365125"/>
            <a:ext cx="10515600" cy="701676"/>
          </a:xfrm>
        </p:spPr>
        <p:txBody>
          <a:bodyPr>
            <a:normAutofit/>
          </a:bodyPr>
          <a:lstStyle/>
          <a:p>
            <a:r>
              <a:rPr lang="en-US" dirty="0">
                <a:solidFill>
                  <a:schemeClr val="bg1"/>
                </a:solidFill>
                <a:effectLst>
                  <a:outerShdw blurRad="38100" dist="38100" dir="2700000" algn="tl">
                    <a:srgbClr val="000000">
                      <a:alpha val="43137"/>
                    </a:srgbClr>
                  </a:outerShdw>
                </a:effectLst>
              </a:rPr>
              <a:t>VERSE FOUR: IN CHRIST ALONE…</a:t>
            </a:r>
          </a:p>
        </p:txBody>
      </p:sp>
      <p:sp>
        <p:nvSpPr>
          <p:cNvPr id="3" name="Content Placeholder 2">
            <a:extLst>
              <a:ext uri="{FF2B5EF4-FFF2-40B4-BE49-F238E27FC236}">
                <a16:creationId xmlns:a16="http://schemas.microsoft.com/office/drawing/2014/main" id="{08F20AFF-BB5B-FB73-00FC-FB133A5AA376}"/>
              </a:ext>
            </a:extLst>
          </p:cNvPr>
          <p:cNvSpPr>
            <a:spLocks noGrp="1"/>
          </p:cNvSpPr>
          <p:nvPr>
            <p:ph idx="1"/>
          </p:nvPr>
        </p:nvSpPr>
        <p:spPr>
          <a:xfrm>
            <a:off x="314325" y="1825625"/>
            <a:ext cx="11563350" cy="4351338"/>
          </a:xfrm>
        </p:spPr>
        <p:txBody>
          <a:bodyPr/>
          <a:lstStyle/>
          <a:p>
            <a:pPr marL="0" indent="0" algn="just">
              <a:buNone/>
            </a:pPr>
            <a:r>
              <a:rPr lang="en-US" dirty="0">
                <a:solidFill>
                  <a:schemeClr val="bg1"/>
                </a:solidFill>
              </a:rPr>
              <a:t>No guilt in life, no fear in death – this is the power of Christ in me; From life’s first cry to final breath, Jesus commands my destiny. No power of hell, no scheme of man Can ever pluck me from His hand; Till He returns or calls me home – Here in the power of Christ I’ll stand.</a:t>
            </a:r>
          </a:p>
          <a:p>
            <a:pPr algn="just"/>
            <a:r>
              <a:rPr lang="en-US" sz="3600" dirty="0">
                <a:solidFill>
                  <a:schemeClr val="bg1"/>
                </a:solidFill>
              </a:rPr>
              <a:t>In Christ Alone:</a:t>
            </a:r>
          </a:p>
          <a:p>
            <a:pPr lvl="1" algn="just"/>
            <a:r>
              <a:rPr lang="en-US" sz="3200" dirty="0">
                <a:solidFill>
                  <a:schemeClr val="bg1"/>
                </a:solidFill>
              </a:rPr>
              <a:t>Christ has </a:t>
            </a:r>
            <a:r>
              <a:rPr lang="en-US" sz="3200" dirty="0">
                <a:solidFill>
                  <a:schemeClr val="bg1"/>
                </a:solidFill>
                <a:latin typeface="+mj-lt"/>
              </a:rPr>
              <a:t>CONTROL</a:t>
            </a:r>
          </a:p>
          <a:p>
            <a:pPr lvl="1" algn="just"/>
            <a:r>
              <a:rPr lang="en-US" sz="3200" dirty="0">
                <a:solidFill>
                  <a:schemeClr val="bg1"/>
                </a:solidFill>
                <a:latin typeface="+mj-lt"/>
              </a:rPr>
              <a:t>I WILL STAND UNTIL THE DAY I STAND WITH HIM IN ETERNITY</a:t>
            </a:r>
          </a:p>
          <a:p>
            <a:pPr lvl="1" algn="just"/>
            <a:endParaRPr lang="en-US" sz="3200" dirty="0">
              <a:solidFill>
                <a:schemeClr val="bg1"/>
              </a:solidFill>
              <a:latin typeface="+mj-lt"/>
            </a:endParaRPr>
          </a:p>
        </p:txBody>
      </p:sp>
      <p:sp>
        <p:nvSpPr>
          <p:cNvPr id="4" name="Title 1">
            <a:extLst>
              <a:ext uri="{FF2B5EF4-FFF2-40B4-BE49-F238E27FC236}">
                <a16:creationId xmlns:a16="http://schemas.microsoft.com/office/drawing/2014/main" id="{9773F64F-C87C-742B-9BAB-515ED7CDAD0A}"/>
              </a:ext>
            </a:extLst>
          </p:cNvPr>
          <p:cNvSpPr txBox="1">
            <a:spLocks/>
          </p:cNvSpPr>
          <p:nvPr/>
        </p:nvSpPr>
        <p:spPr>
          <a:xfrm>
            <a:off x="838200" y="822325"/>
            <a:ext cx="10515600" cy="1003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chemeClr val="bg1"/>
                </a:solidFill>
                <a:effectLst>
                  <a:outerShdw blurRad="38100" dist="38100" dir="2700000" algn="tl">
                    <a:srgbClr val="000000">
                      <a:alpha val="43137"/>
                    </a:srgbClr>
                  </a:outerShdw>
                </a:effectLst>
              </a:rPr>
              <a:t>THE OUTCOME</a:t>
            </a:r>
          </a:p>
        </p:txBody>
      </p:sp>
    </p:spTree>
    <p:extLst>
      <p:ext uri="{BB962C8B-B14F-4D97-AF65-F5344CB8AC3E}">
        <p14:creationId xmlns:p14="http://schemas.microsoft.com/office/powerpoint/2010/main" val="3280040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84DC9E-5322-83B3-8635-7B0DCA2285B6}"/>
              </a:ext>
            </a:extLst>
          </p:cNvPr>
          <p:cNvSpPr txBox="1"/>
          <p:nvPr/>
        </p:nvSpPr>
        <p:spPr>
          <a:xfrm>
            <a:off x="185737" y="180975"/>
            <a:ext cx="11820525" cy="6496050"/>
          </a:xfrm>
          <a:prstGeom prst="rect">
            <a:avLst/>
          </a:prstGeom>
          <a:solidFill>
            <a:schemeClr val="bg1">
              <a:alpha val="85000"/>
            </a:schemeClr>
          </a:solidFill>
        </p:spPr>
        <p:txBody>
          <a:bodyPr wrap="square" rtlCol="0">
            <a:normAutofit fontScale="92500" lnSpcReduction="10000"/>
          </a:bodyPr>
          <a:lstStyle/>
          <a:p>
            <a:r>
              <a:rPr lang="en-US" sz="2800" dirty="0">
                <a:effectLst>
                  <a:outerShdw blurRad="38100" dist="38100" dir="2700000" algn="tl">
                    <a:srgbClr val="000000">
                      <a:alpha val="43137"/>
                    </a:srgbClr>
                  </a:outerShdw>
                </a:effectLst>
                <a:latin typeface="+mj-lt"/>
              </a:rPr>
              <a:t>Romans 1:16 </a:t>
            </a:r>
            <a:r>
              <a:rPr lang="en-US" sz="2800" dirty="0">
                <a:effectLst>
                  <a:outerShdw blurRad="38100" dist="38100" dir="2700000" algn="tl">
                    <a:srgbClr val="000000">
                      <a:alpha val="43137"/>
                    </a:srgbClr>
                  </a:outerShdw>
                </a:effectLst>
              </a:rPr>
              <a:t>“The gospel… is the power of God for salvation to everyone who believes…”</a:t>
            </a:r>
          </a:p>
          <a:p>
            <a:r>
              <a:rPr lang="en-US" sz="2800" dirty="0">
                <a:effectLst>
                  <a:outerShdw blurRad="38100" dist="38100" dir="2700000" algn="tl">
                    <a:srgbClr val="000000">
                      <a:alpha val="43137"/>
                    </a:srgbClr>
                  </a:outerShdw>
                </a:effectLst>
                <a:latin typeface="+mj-lt"/>
              </a:rPr>
              <a:t>Romans 3:23-25 </a:t>
            </a:r>
            <a:r>
              <a:rPr lang="en-US" sz="2800" dirty="0">
                <a:effectLst>
                  <a:outerShdw blurRad="38100" dist="38100" dir="2700000" algn="tl">
                    <a:srgbClr val="000000">
                      <a:alpha val="43137"/>
                    </a:srgbClr>
                  </a:outerShdw>
                </a:effectLst>
              </a:rPr>
              <a:t>“…for all have sinned and fall short of the glory of God, being justified as a gift by His grace through the redemption which is in Christ Jesus; whom God displayed publicly as a propitiation in His blood through faith.”</a:t>
            </a:r>
          </a:p>
          <a:p>
            <a:r>
              <a:rPr lang="en-US" sz="2800" dirty="0">
                <a:effectLst>
                  <a:outerShdw blurRad="38100" dist="38100" dir="2700000" algn="tl">
                    <a:srgbClr val="000000">
                      <a:alpha val="43137"/>
                    </a:srgbClr>
                  </a:outerShdw>
                </a:effectLst>
                <a:latin typeface="+mj-lt"/>
              </a:rPr>
              <a:t>Romans 6:23 </a:t>
            </a:r>
            <a:r>
              <a:rPr lang="en-US" sz="2800" dirty="0">
                <a:effectLst>
                  <a:outerShdw blurRad="38100" dist="38100" dir="2700000" algn="tl">
                    <a:srgbClr val="000000">
                      <a:alpha val="43137"/>
                    </a:srgbClr>
                  </a:outerShdw>
                </a:effectLst>
              </a:rPr>
              <a:t>“For the wages of sin is death, but the free gift of God is eternal life in Christ Jesus our Lord.”</a:t>
            </a:r>
          </a:p>
          <a:p>
            <a:r>
              <a:rPr lang="en-US" sz="2800" dirty="0">
                <a:effectLst>
                  <a:outerShdw blurRad="38100" dist="38100" dir="2700000" algn="tl">
                    <a:srgbClr val="000000">
                      <a:alpha val="43137"/>
                    </a:srgbClr>
                  </a:outerShdw>
                </a:effectLst>
                <a:latin typeface="+mj-lt"/>
              </a:rPr>
              <a:t>Romans 6:3-7 </a:t>
            </a:r>
            <a:r>
              <a:rPr lang="en-US" sz="2800" dirty="0">
                <a:effectLst>
                  <a:outerShdw blurRad="38100" dist="38100" dir="2700000" algn="tl">
                    <a:srgbClr val="000000">
                      <a:alpha val="43137"/>
                    </a:srgbClr>
                  </a:outerShdw>
                </a:effectLst>
              </a:rPr>
              <a:t>“Or do you not know that all of us who have been baptized into Christ Jesus have been baptized into His death? Therefore we have been buried with Him through baptism into death, so that as Christ was raised from the dead through the glory of the Father, so we too might walk in newness of life. For if we have become united with Him in the likeness of His death, certainly we shall also be in the likeness of His resurrection, knowing this, that our old self was crucified with Him, in order that our body of sin might be done away with, so that we would no longer be slaves to sin; for he who has died is freed from sin.”</a:t>
            </a:r>
          </a:p>
        </p:txBody>
      </p:sp>
      <p:sp>
        <p:nvSpPr>
          <p:cNvPr id="3" name="Rectangle 2">
            <a:extLst>
              <a:ext uri="{FF2B5EF4-FFF2-40B4-BE49-F238E27FC236}">
                <a16:creationId xmlns:a16="http://schemas.microsoft.com/office/drawing/2014/main" id="{F8389D2E-D6EB-A699-FA67-08D4945CA9B7}"/>
              </a:ext>
            </a:extLst>
          </p:cNvPr>
          <p:cNvSpPr/>
          <p:nvPr/>
        </p:nvSpPr>
        <p:spPr>
          <a:xfrm>
            <a:off x="3114675" y="981075"/>
            <a:ext cx="7934325" cy="27622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1310E1-C073-A176-B53D-84CE904EBD21}"/>
              </a:ext>
            </a:extLst>
          </p:cNvPr>
          <p:cNvSpPr/>
          <p:nvPr/>
        </p:nvSpPr>
        <p:spPr>
          <a:xfrm>
            <a:off x="2600325" y="2362200"/>
            <a:ext cx="4333875" cy="37147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0B2CC78-D1F4-70F2-ABD1-06101D424A82}"/>
              </a:ext>
            </a:extLst>
          </p:cNvPr>
          <p:cNvSpPr/>
          <p:nvPr/>
        </p:nvSpPr>
        <p:spPr>
          <a:xfrm>
            <a:off x="304800" y="1347787"/>
            <a:ext cx="11582400" cy="276225"/>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BB12F3-1E1C-4A51-702E-ACEA5B5A3A21}"/>
              </a:ext>
            </a:extLst>
          </p:cNvPr>
          <p:cNvSpPr/>
          <p:nvPr/>
        </p:nvSpPr>
        <p:spPr>
          <a:xfrm>
            <a:off x="304799" y="1681163"/>
            <a:ext cx="9677401" cy="33813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65A189-D350-3F4F-2B4B-D39070BD4E78}"/>
              </a:ext>
            </a:extLst>
          </p:cNvPr>
          <p:cNvSpPr/>
          <p:nvPr/>
        </p:nvSpPr>
        <p:spPr>
          <a:xfrm>
            <a:off x="7010400" y="2371725"/>
            <a:ext cx="4910137" cy="33813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5B5E98-7208-328B-09FA-172D1B377C02}"/>
              </a:ext>
            </a:extLst>
          </p:cNvPr>
          <p:cNvSpPr/>
          <p:nvPr/>
        </p:nvSpPr>
        <p:spPr>
          <a:xfrm>
            <a:off x="257174" y="2743200"/>
            <a:ext cx="4333875" cy="33813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170E0A-5C8D-63A4-8842-108EB6DEA15B}"/>
              </a:ext>
            </a:extLst>
          </p:cNvPr>
          <p:cNvSpPr/>
          <p:nvPr/>
        </p:nvSpPr>
        <p:spPr>
          <a:xfrm>
            <a:off x="6400800" y="3081337"/>
            <a:ext cx="5014911" cy="338137"/>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E2F6E1-C579-93E3-BB38-F42C2A9390A8}"/>
              </a:ext>
            </a:extLst>
          </p:cNvPr>
          <p:cNvSpPr/>
          <p:nvPr/>
        </p:nvSpPr>
        <p:spPr>
          <a:xfrm>
            <a:off x="257174" y="3452813"/>
            <a:ext cx="7686676" cy="338137"/>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81FE8D-F100-41BC-9694-BB5AC31C5020}"/>
              </a:ext>
            </a:extLst>
          </p:cNvPr>
          <p:cNvSpPr/>
          <p:nvPr/>
        </p:nvSpPr>
        <p:spPr>
          <a:xfrm>
            <a:off x="804861" y="4514849"/>
            <a:ext cx="10006014" cy="338137"/>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AD4568-9BB7-E317-A296-F6759F7245C6}"/>
              </a:ext>
            </a:extLst>
          </p:cNvPr>
          <p:cNvSpPr/>
          <p:nvPr/>
        </p:nvSpPr>
        <p:spPr>
          <a:xfrm>
            <a:off x="9363074" y="5576888"/>
            <a:ext cx="2357437" cy="338137"/>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211D7-3B26-1605-8B6B-8E5FF9F08530}"/>
              </a:ext>
            </a:extLst>
          </p:cNvPr>
          <p:cNvSpPr/>
          <p:nvPr/>
        </p:nvSpPr>
        <p:spPr>
          <a:xfrm>
            <a:off x="257174" y="5948361"/>
            <a:ext cx="3352801" cy="338137"/>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275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left)">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021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63</TotalTime>
  <Words>882</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Articulat CF v2 Heavy</vt:lpstr>
      <vt:lpstr>Articulat CF v2 Medium</vt:lpstr>
      <vt:lpstr>Office Theme</vt:lpstr>
      <vt:lpstr>PowerPoint Presentation</vt:lpstr>
      <vt:lpstr>VERSE ONE: CHRIST ALONE IS MY…</vt:lpstr>
      <vt:lpstr>VERSE TWO-THREE: CHRIST ALONE IS</vt:lpstr>
      <vt:lpstr>VERSE TWO-THREE: CHRIST ALONE IS</vt:lpstr>
      <vt:lpstr>VERSE TWO-THREE: CHRIST ALONE IS</vt:lpstr>
      <vt:lpstr>VERSE TWO-THREE: CHRIST ALONE IS</vt:lpstr>
      <vt:lpstr>VERSE FOUR: IN CHRIST ALONE…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2023-02-03T16:35:29Z</dcterms:created>
  <dcterms:modified xsi:type="dcterms:W3CDTF">2023-02-03T17:39:10Z</dcterms:modified>
</cp:coreProperties>
</file>