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A0CC-E3A4-B818-FA22-FF28C630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137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Mystery of Christ…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9D2E6-BBB3-846A-CB15-C72AC573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875"/>
            <a:ext cx="10515600" cy="35750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Can be discovered…when we read!</a:t>
            </a:r>
          </a:p>
          <a:p>
            <a:r>
              <a:rPr lang="en-US" sz="4000" dirty="0">
                <a:solidFill>
                  <a:schemeClr val="bg1"/>
                </a:solidFill>
              </a:rPr>
              <a:t>Is the transformational gospel of Jesus!</a:t>
            </a:r>
          </a:p>
          <a:p>
            <a:r>
              <a:rPr lang="en-US" sz="4000" dirty="0">
                <a:solidFill>
                  <a:schemeClr val="bg1"/>
                </a:solidFill>
              </a:rPr>
              <a:t>Is a blessing to be shared!</a:t>
            </a:r>
          </a:p>
          <a:p>
            <a:r>
              <a:rPr lang="en-US" sz="4000" dirty="0">
                <a:solidFill>
                  <a:schemeClr val="bg1"/>
                </a:solidFill>
              </a:rPr>
              <a:t>Reveals the wisdom of God through the church</a:t>
            </a:r>
          </a:p>
        </p:txBody>
      </p:sp>
    </p:spTree>
    <p:extLst>
      <p:ext uri="{BB962C8B-B14F-4D97-AF65-F5344CB8AC3E}">
        <p14:creationId xmlns:p14="http://schemas.microsoft.com/office/powerpoint/2010/main" val="307452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55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13</TotalTime>
  <Words>35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Articulat CF v2 Heavy</vt:lpstr>
      <vt:lpstr>Articulat CF v2 Medium</vt:lpstr>
      <vt:lpstr>Office Theme</vt:lpstr>
      <vt:lpstr>PowerPoint Presentation</vt:lpstr>
      <vt:lpstr>The Mystery of Christ…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2023-03-09T17:35:46Z</dcterms:created>
  <dcterms:modified xsi:type="dcterms:W3CDTF">2023-03-09T17:49:26Z</dcterms:modified>
</cp:coreProperties>
</file>