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A4F3E-2A48-309A-8BB5-AA9E08D1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CREDIT BELONGS TO GOD!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56B11-6B33-30C0-5F65-03BAE69F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 in just four verses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Forgetting this leads to…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Self-righteousness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Hopelessness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NOT FROM YOURSELF</a:t>
            </a:r>
          </a:p>
        </p:txBody>
      </p:sp>
    </p:spTree>
    <p:extLst>
      <p:ext uri="{BB962C8B-B14F-4D97-AF65-F5344CB8AC3E}">
        <p14:creationId xmlns:p14="http://schemas.microsoft.com/office/powerpoint/2010/main" val="156939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A4F3E-2A48-309A-8BB5-AA9E08D1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THIS?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56B11-6B33-30C0-5F65-03BAE69F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God’s grace not of our doing?”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faith not of our doing?”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IT MATTER?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1CAA79-283A-15F6-372C-7214BF22A8B1}"/>
              </a:ext>
            </a:extLst>
          </p:cNvPr>
          <p:cNvSpPr txBox="1"/>
          <p:nvPr/>
        </p:nvSpPr>
        <p:spPr>
          <a:xfrm>
            <a:off x="838201" y="2480034"/>
            <a:ext cx="7546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4D0138-5FDE-4200-8D66-1A2F17A2168C}"/>
              </a:ext>
            </a:extLst>
          </p:cNvPr>
          <p:cNvSpPr txBox="1"/>
          <p:nvPr/>
        </p:nvSpPr>
        <p:spPr>
          <a:xfrm>
            <a:off x="1117194" y="2578356"/>
            <a:ext cx="446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otal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Depravity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0AABF-E841-B58E-4C46-05A21F208611}"/>
              </a:ext>
            </a:extLst>
          </p:cNvPr>
          <p:cNvSpPr txBox="1"/>
          <p:nvPr/>
        </p:nvSpPr>
        <p:spPr>
          <a:xfrm>
            <a:off x="1235178" y="3234519"/>
            <a:ext cx="446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nconditional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C7CBED-ECA5-2512-7A3B-4D03243FCCEF}"/>
              </a:ext>
            </a:extLst>
          </p:cNvPr>
          <p:cNvSpPr txBox="1"/>
          <p:nvPr/>
        </p:nvSpPr>
        <p:spPr>
          <a:xfrm>
            <a:off x="1178035" y="3920178"/>
            <a:ext cx="446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imited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Atonement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50AD3-A9F2-F1D4-1DA2-D71911659E98}"/>
              </a:ext>
            </a:extLst>
          </p:cNvPr>
          <p:cNvSpPr txBox="1"/>
          <p:nvPr/>
        </p:nvSpPr>
        <p:spPr>
          <a:xfrm>
            <a:off x="1042236" y="4586173"/>
            <a:ext cx="446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rresistible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FBC48-6F6A-944B-A0BB-D8465367C6C2}"/>
              </a:ext>
            </a:extLst>
          </p:cNvPr>
          <p:cNvSpPr txBox="1"/>
          <p:nvPr/>
        </p:nvSpPr>
        <p:spPr>
          <a:xfrm>
            <a:off x="1225345" y="5252168"/>
            <a:ext cx="5509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erseverance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Saints</a:t>
            </a:r>
          </a:p>
        </p:txBody>
      </p:sp>
    </p:spTree>
    <p:extLst>
      <p:ext uri="{BB962C8B-B14F-4D97-AF65-F5344CB8AC3E}">
        <p14:creationId xmlns:p14="http://schemas.microsoft.com/office/powerpoint/2010/main" val="36561047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A4F3E-2A48-309A-8BB5-AA9E08D1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THIS?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56B11-6B33-30C0-5F65-03BAE69F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God’s grace not of our doing?”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faith not of our doing?”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IT MATTER?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1CAA79-283A-15F6-372C-7214BF22A8B1}"/>
              </a:ext>
            </a:extLst>
          </p:cNvPr>
          <p:cNvSpPr txBox="1"/>
          <p:nvPr/>
        </p:nvSpPr>
        <p:spPr>
          <a:xfrm>
            <a:off x="838201" y="2902821"/>
            <a:ext cx="754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  <a:p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50AD3-A9F2-F1D4-1DA2-D71911659E98}"/>
              </a:ext>
            </a:extLst>
          </p:cNvPr>
          <p:cNvSpPr txBox="1"/>
          <p:nvPr/>
        </p:nvSpPr>
        <p:spPr>
          <a:xfrm>
            <a:off x="1022573" y="3003180"/>
            <a:ext cx="446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rresistible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FD9A0F-EE41-33D0-E82D-187A6FF4EF6A}"/>
              </a:ext>
            </a:extLst>
          </p:cNvPr>
          <p:cNvCxnSpPr/>
          <p:nvPr/>
        </p:nvCxnSpPr>
        <p:spPr>
          <a:xfrm flipH="1">
            <a:off x="838200" y="3578941"/>
            <a:ext cx="370430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0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0">
        <p159:morph option="byWord"/>
      </p:transition>
    </mc:Choice>
    <mc:Fallback>
      <p:transition spd="slow" advClick="0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A4F3E-2A48-309A-8BB5-AA9E08D1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THIS?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56B11-6B33-30C0-5F65-03BAE69F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God’s grace not of our doing?”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faith not of our doing?”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IT MATTER?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 gender of the word “this” points to grace.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Contextually “this is not of us” fits God’s predetermined plan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LITERALLY called someone who RESISTED Him!</a:t>
            </a: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19:16-22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is OUR choice; it is made saving through God’s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1CAA79-283A-15F6-372C-7214BF22A8B1}"/>
              </a:ext>
            </a:extLst>
          </p:cNvPr>
          <p:cNvSpPr txBox="1"/>
          <p:nvPr/>
        </p:nvSpPr>
        <p:spPr>
          <a:xfrm>
            <a:off x="838201" y="2902821"/>
            <a:ext cx="754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  <a:p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50AD3-A9F2-F1D4-1DA2-D71911659E98}"/>
              </a:ext>
            </a:extLst>
          </p:cNvPr>
          <p:cNvSpPr txBox="1"/>
          <p:nvPr/>
        </p:nvSpPr>
        <p:spPr>
          <a:xfrm>
            <a:off x="1022573" y="3003180"/>
            <a:ext cx="4466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rresistible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FD9A0F-EE41-33D0-E82D-187A6FF4EF6A}"/>
              </a:ext>
            </a:extLst>
          </p:cNvPr>
          <p:cNvCxnSpPr/>
          <p:nvPr/>
        </p:nvCxnSpPr>
        <p:spPr>
          <a:xfrm flipH="1">
            <a:off x="838200" y="3578941"/>
            <a:ext cx="370430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61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A4F3E-2A48-309A-8BB5-AA9E08D1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GOD’S WORKMANSHIP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56B11-6B33-30C0-5F65-03BAE69F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28:8; 39:5, 8 – priestly garments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8:4 – tabernacle 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Kings 7:33 – temple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BYPRODUCTS of God’s work!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work has a purpose – Titus 2:11-14</a:t>
            </a:r>
          </a:p>
        </p:txBody>
      </p:sp>
    </p:spTree>
    <p:extLst>
      <p:ext uri="{BB962C8B-B14F-4D97-AF65-F5344CB8AC3E}">
        <p14:creationId xmlns:p14="http://schemas.microsoft.com/office/powerpoint/2010/main" val="820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1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978</TotalTime>
  <Words>208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ALL CREDIT BELONGS TO GOD!</vt:lpstr>
      <vt:lpstr>What is THIS?</vt:lpstr>
      <vt:lpstr>What is THIS?</vt:lpstr>
      <vt:lpstr>What is THIS?</vt:lpstr>
      <vt:lpstr>YOU ARE GOD’S WORKMANSHIP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2023-02-02T21:28:00Z</dcterms:created>
  <dcterms:modified xsi:type="dcterms:W3CDTF">2023-02-03T13:46:05Z</dcterms:modified>
</cp:coreProperties>
</file>