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8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5DB42-CAFF-6027-9C77-9F85E4FF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850" y="364330"/>
            <a:ext cx="6305550" cy="73977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FLESHLY STRANGERS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B9BAE-3CC6-2208-412C-72EFD172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separate from Christ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“Fleshly” Gentiles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who focused on “fleshly” works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now fellow citizens of Christ’s kingdom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Physically they didn’t change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they are kingdom citizens and members of the household of God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1244E71-A25E-735B-F89C-A37A85F8CF56}"/>
              </a:ext>
            </a:extLst>
          </p:cNvPr>
          <p:cNvSpPr txBox="1">
            <a:spLocks/>
          </p:cNvSpPr>
          <p:nvPr/>
        </p:nvSpPr>
        <p:spPr>
          <a:xfrm>
            <a:off x="838200" y="298449"/>
            <a:ext cx="630555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 WERE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0672A0-6F1D-447C-9BB1-3CD19F4EC1E2}"/>
              </a:ext>
            </a:extLst>
          </p:cNvPr>
          <p:cNvGrpSpPr/>
          <p:nvPr/>
        </p:nvGrpSpPr>
        <p:grpSpPr>
          <a:xfrm>
            <a:off x="3543300" y="774301"/>
            <a:ext cx="8077200" cy="791369"/>
            <a:chOff x="2771775" y="942181"/>
            <a:chExt cx="8077200" cy="791369"/>
          </a:xfrm>
        </p:grpSpPr>
        <p:sp>
          <p:nvSpPr>
            <p:cNvPr id="6" name="Title 3">
              <a:extLst>
                <a:ext uri="{FF2B5EF4-FFF2-40B4-BE49-F238E27FC236}">
                  <a16:creationId xmlns:a16="http://schemas.microsoft.com/office/drawing/2014/main" id="{C3B136FE-C448-96DF-1EAF-5E6A99D62D2F}"/>
                </a:ext>
              </a:extLst>
            </p:cNvPr>
            <p:cNvSpPr txBox="1">
              <a:spLocks/>
            </p:cNvSpPr>
            <p:nvPr/>
          </p:nvSpPr>
          <p:spPr>
            <a:xfrm>
              <a:off x="4543425" y="993775"/>
              <a:ext cx="6305550" cy="7397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SPIRITUAL CITIZENS</a:t>
              </a:r>
            </a:p>
          </p:txBody>
        </p:sp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EE1FA923-52FD-C91A-8FCC-15C335F289F6}"/>
                </a:ext>
              </a:extLst>
            </p:cNvPr>
            <p:cNvSpPr txBox="1">
              <a:spLocks/>
            </p:cNvSpPr>
            <p:nvPr/>
          </p:nvSpPr>
          <p:spPr>
            <a:xfrm>
              <a:off x="2771775" y="942181"/>
              <a:ext cx="6305550" cy="7397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YOU 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605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5DB42-CAFF-6027-9C77-9F85E4FF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674" y="364330"/>
            <a:ext cx="7000875" cy="7397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FROM DIVISIONS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B9BAE-3CC6-2208-412C-72EFD172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our peace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solution to conflict is mediation through Christ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2:3-5 “Have this attitude…which was also in Christ.”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destroys things which divide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 wall (Acts 21:28)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Enmity brought on by the Law of Moses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1244E71-A25E-735B-F89C-A37A85F8CF56}"/>
              </a:ext>
            </a:extLst>
          </p:cNvPr>
          <p:cNvSpPr txBox="1">
            <a:spLocks/>
          </p:cNvSpPr>
          <p:nvPr/>
        </p:nvSpPr>
        <p:spPr>
          <a:xfrm>
            <a:off x="838200" y="298449"/>
            <a:ext cx="630555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HAVE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3B136FE-C448-96DF-1EAF-5E6A99D62D2F}"/>
              </a:ext>
            </a:extLst>
          </p:cNvPr>
          <p:cNvSpPr txBox="1">
            <a:spLocks/>
          </p:cNvSpPr>
          <p:nvPr/>
        </p:nvSpPr>
        <p:spPr>
          <a:xfrm>
            <a:off x="3732326" y="825895"/>
            <a:ext cx="7621474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WHICH UNITES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E1FA923-52FD-C91A-8FCC-15C335F289F6}"/>
              </a:ext>
            </a:extLst>
          </p:cNvPr>
          <p:cNvSpPr txBox="1">
            <a:spLocks/>
          </p:cNvSpPr>
          <p:nvPr/>
        </p:nvSpPr>
        <p:spPr>
          <a:xfrm>
            <a:off x="2265227" y="764776"/>
            <a:ext cx="2067172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THE</a:t>
            </a:r>
          </a:p>
        </p:txBody>
      </p:sp>
    </p:spTree>
    <p:extLst>
      <p:ext uri="{BB962C8B-B14F-4D97-AF65-F5344CB8AC3E}">
        <p14:creationId xmlns:p14="http://schemas.microsoft.com/office/powerpoint/2010/main" val="293733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A9509F5-256C-FC4A-B678-D482B16B9801}"/>
              </a:ext>
            </a:extLst>
          </p:cNvPr>
          <p:cNvSpPr/>
          <p:nvPr/>
        </p:nvSpPr>
        <p:spPr>
          <a:xfrm rot="2700000">
            <a:off x="4319588" y="1652588"/>
            <a:ext cx="3552825" cy="3552825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843AE7-AED9-CE85-01F6-715E99A1DD7F}"/>
              </a:ext>
            </a:extLst>
          </p:cNvPr>
          <p:cNvSpPr txBox="1"/>
          <p:nvPr/>
        </p:nvSpPr>
        <p:spPr>
          <a:xfrm>
            <a:off x="6534150" y="1905506"/>
            <a:ext cx="53054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Numbers 1:1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</a:rPr>
              <a:t>Then the LORD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</a:rPr>
              <a:t>spoke to Moses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</a:rPr>
              <a:t>in the wilderness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</a:rPr>
              <a:t> of Sinai, in the tent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</a:rPr>
              <a:t>of meeting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3793CB-E224-03AD-5DAA-1589CE7AF9DB}"/>
              </a:ext>
            </a:extLst>
          </p:cNvPr>
          <p:cNvSpPr txBox="1"/>
          <p:nvPr/>
        </p:nvSpPr>
        <p:spPr>
          <a:xfrm>
            <a:off x="352425" y="2151728"/>
            <a:ext cx="48863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Leviticus 1:1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Then the LORD 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called to Moses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and spoke to him </a:t>
            </a:r>
          </a:p>
          <a:p>
            <a:r>
              <a:rPr lang="en-US" sz="3200" dirty="0">
                <a:solidFill>
                  <a:schemeClr val="bg1"/>
                </a:solidFill>
              </a:rPr>
              <a:t>from the tent of 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BA2ED4-B18A-397A-E68E-49029E33354C}"/>
              </a:ext>
            </a:extLst>
          </p:cNvPr>
          <p:cNvSpPr txBox="1"/>
          <p:nvPr/>
        </p:nvSpPr>
        <p:spPr>
          <a:xfrm>
            <a:off x="3994546" y="2274838"/>
            <a:ext cx="43172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Leviticus 19:2</a:t>
            </a:r>
          </a:p>
          <a:p>
            <a:pPr algn="ctr"/>
            <a:r>
              <a:rPr lang="en-US" sz="3600" b="0" i="0" u="none" strike="noStrike" baseline="0" dirty="0">
                <a:solidFill>
                  <a:schemeClr val="bg1"/>
                </a:solidFill>
              </a:rPr>
              <a:t>You shall be holy,</a:t>
            </a:r>
          </a:p>
          <a:p>
            <a:pPr algn="ctr"/>
            <a:r>
              <a:rPr lang="en-US" sz="3600" b="0" i="0" u="none" strike="noStrike" baseline="0" dirty="0">
                <a:solidFill>
                  <a:schemeClr val="bg1"/>
                </a:solidFill>
              </a:rPr>
              <a:t>for I the LORD your </a:t>
            </a:r>
          </a:p>
          <a:p>
            <a:pPr algn="ctr"/>
            <a:r>
              <a:rPr lang="en-US" sz="3600" b="0" i="0" u="none" strike="noStrike" baseline="0" dirty="0">
                <a:solidFill>
                  <a:schemeClr val="bg1"/>
                </a:solidFill>
              </a:rPr>
              <a:t>God am holy.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6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A9509F5-256C-FC4A-B678-D482B16B9801}"/>
              </a:ext>
            </a:extLst>
          </p:cNvPr>
          <p:cNvSpPr/>
          <p:nvPr/>
        </p:nvSpPr>
        <p:spPr>
          <a:xfrm>
            <a:off x="409576" y="952501"/>
            <a:ext cx="11372850" cy="4953000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9:9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Accordingly both gifts and sacrifices are offered which cannot make the worshiper perfect in conscience…</a:t>
            </a:r>
          </a:p>
          <a:p>
            <a:pPr algn="just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9:13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the blood of goats and bulls…sanctify for the cleansing of the flesh…</a:t>
            </a:r>
          </a:p>
          <a:p>
            <a:pPr algn="just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9:14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more will the blood of Christ…cleanse your conscience from dead works to serve the living God?</a:t>
            </a:r>
          </a:p>
        </p:txBody>
      </p:sp>
    </p:spTree>
    <p:extLst>
      <p:ext uri="{BB962C8B-B14F-4D97-AF65-F5344CB8AC3E}">
        <p14:creationId xmlns:p14="http://schemas.microsoft.com/office/powerpoint/2010/main" val="963840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85DB42-CAFF-6027-9C77-9F85E4FF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674" y="364330"/>
            <a:ext cx="7000875" cy="7397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PEACEFUL UNION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B9BAE-3CC6-2208-412C-72EFD172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 new spiritual person who views life through the cross!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peaceful union is found within the body of Christ, the church.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1244E71-A25E-735B-F89C-A37A85F8CF56}"/>
              </a:ext>
            </a:extLst>
          </p:cNvPr>
          <p:cNvSpPr txBox="1">
            <a:spLocks/>
          </p:cNvSpPr>
          <p:nvPr/>
        </p:nvSpPr>
        <p:spPr>
          <a:xfrm>
            <a:off x="838200" y="298449"/>
            <a:ext cx="630555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HAVE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3B136FE-C448-96DF-1EAF-5E6A99D62D2F}"/>
              </a:ext>
            </a:extLst>
          </p:cNvPr>
          <p:cNvSpPr txBox="1">
            <a:spLocks/>
          </p:cNvSpPr>
          <p:nvPr/>
        </p:nvSpPr>
        <p:spPr>
          <a:xfrm>
            <a:off x="3732326" y="825895"/>
            <a:ext cx="7621474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OF THE CROSS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E1FA923-52FD-C91A-8FCC-15C335F289F6}"/>
              </a:ext>
            </a:extLst>
          </p:cNvPr>
          <p:cNvSpPr txBox="1">
            <a:spLocks/>
          </p:cNvSpPr>
          <p:nvPr/>
        </p:nvSpPr>
        <p:spPr>
          <a:xfrm>
            <a:off x="2909764" y="764776"/>
            <a:ext cx="2067172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THE</a:t>
            </a:r>
          </a:p>
        </p:txBody>
      </p:sp>
    </p:spTree>
    <p:extLst>
      <p:ext uri="{BB962C8B-B14F-4D97-AF65-F5344CB8AC3E}">
        <p14:creationId xmlns:p14="http://schemas.microsoft.com/office/powerpoint/2010/main" val="2453665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9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206</TotalTime>
  <Words>253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FLESHLY STRANGERS</vt:lpstr>
      <vt:lpstr>PEACE FROM DIVISIONS</vt:lpstr>
      <vt:lpstr>PowerPoint Presentation</vt:lpstr>
      <vt:lpstr>PowerPoint Presentation</vt:lpstr>
      <vt:lpstr>PEACEFUL UNION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2023-02-17T16:50:41Z</dcterms:created>
  <dcterms:modified xsi:type="dcterms:W3CDTF">2023-02-17T20:17:09Z</dcterms:modified>
</cp:coreProperties>
</file>