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FAE6F-E817-4602-939A-FD6CDC12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 NOT SUFFER BECAUSE OF…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CAF811-2886-E183-F64A-EBC12E9A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 Sins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4:8-9; 8:6; 11:5-6; John 9:1-2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Sinful choices may have painful consequences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doesn’t care or can’t help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9:36; 14:14; 15:32; 20:34; I Peter 5:7</a:t>
            </a:r>
          </a:p>
        </p:txBody>
      </p:sp>
    </p:spTree>
    <p:extLst>
      <p:ext uri="{BB962C8B-B14F-4D97-AF65-F5344CB8AC3E}">
        <p14:creationId xmlns:p14="http://schemas.microsoft.com/office/powerpoint/2010/main" val="47653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FAE6F-E817-4602-939A-FD6CDC12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REASONS SUFFERING EXISTS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CAF811-2886-E183-F64A-EBC12E9A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Coincidence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9:11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will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24:15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we are MORTAL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3:19; Hebrews 9:27; Ecclesiastes 3:20;          II Corinthians 4:16-18</a:t>
            </a:r>
          </a:p>
        </p:txBody>
      </p:sp>
    </p:spTree>
    <p:extLst>
      <p:ext uri="{BB962C8B-B14F-4D97-AF65-F5344CB8AC3E}">
        <p14:creationId xmlns:p14="http://schemas.microsoft.com/office/powerpoint/2010/main" val="99719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FAE6F-E817-4602-939A-FD6CDC12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PURPOSE CAN SUFFERING SERVE?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CAF811-2886-E183-F64A-EBC12E9A4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06" y="1825625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reminds us we are being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PREPARED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glory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FC074AC-48B9-9B6F-D4B7-E3572BDF4F04}"/>
              </a:ext>
            </a:extLst>
          </p:cNvPr>
          <p:cNvSpPr txBox="1">
            <a:spLocks/>
          </p:cNvSpPr>
          <p:nvPr/>
        </p:nvSpPr>
        <p:spPr>
          <a:xfrm>
            <a:off x="5869858" y="3186779"/>
            <a:ext cx="5621594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reminds us something is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LACKING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E1E516D5-A56A-7DE2-07A3-67C5D90EA946}"/>
              </a:ext>
            </a:extLst>
          </p:cNvPr>
          <p:cNvSpPr txBox="1">
            <a:spLocks/>
          </p:cNvSpPr>
          <p:nvPr/>
        </p:nvSpPr>
        <p:spPr>
          <a:xfrm>
            <a:off x="612058" y="4547933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reminds us we will one day be in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DIRECT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presence of God.</a:t>
            </a:r>
          </a:p>
        </p:txBody>
      </p:sp>
    </p:spTree>
    <p:extLst>
      <p:ext uri="{BB962C8B-B14F-4D97-AF65-F5344CB8AC3E}">
        <p14:creationId xmlns:p14="http://schemas.microsoft.com/office/powerpoint/2010/main" val="55201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22</TotalTime>
  <Words>105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Articulat CF v2 Heavy</vt:lpstr>
      <vt:lpstr>Articulat CF v2 Medium</vt:lpstr>
      <vt:lpstr>Office Theme</vt:lpstr>
      <vt:lpstr>PowerPoint Presentation</vt:lpstr>
      <vt:lpstr>WE DO NOT SUFFER BECAUSE OF…</vt:lpstr>
      <vt:lpstr>BIBLICAL REASONS SUFFERING EXISTS</vt:lpstr>
      <vt:lpstr>WHAT PURPOSE CAN SUFFERING SERVE?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2023-02-02T21:03:05Z</dcterms:created>
  <dcterms:modified xsi:type="dcterms:W3CDTF">2023-02-02T21:25:22Z</dcterms:modified>
</cp:coreProperties>
</file>