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D4DB4C-3AE6-4FC2-91CD-A61095D02B3F}" v="1711" dt="2023-02-02T19:47:30.8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9" d="100"/>
          <a:sy n="79" d="100"/>
        </p:scale>
        <p:origin x="21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Blevins" userId="f4048cd5465779d3" providerId="LiveId" clId="{ACD4DB4C-3AE6-4FC2-91CD-A61095D02B3F}"/>
    <pc:docChg chg="undo custSel addSld modSld sldOrd">
      <pc:chgData name="Kyle Blevins" userId="f4048cd5465779d3" providerId="LiveId" clId="{ACD4DB4C-3AE6-4FC2-91CD-A61095D02B3F}" dt="2023-02-02T19:47:30.841" v="2107" actId="2711"/>
      <pc:docMkLst>
        <pc:docMk/>
      </pc:docMkLst>
      <pc:sldChg chg="modSp mod modAnim">
        <pc:chgData name="Kyle Blevins" userId="f4048cd5465779d3" providerId="LiveId" clId="{ACD4DB4C-3AE6-4FC2-91CD-A61095D02B3F}" dt="2023-02-02T19:42:29.828" v="2088"/>
        <pc:sldMkLst>
          <pc:docMk/>
          <pc:sldMk cId="3107528494" sldId="257"/>
        </pc:sldMkLst>
        <pc:spChg chg="mod">
          <ac:chgData name="Kyle Blevins" userId="f4048cd5465779d3" providerId="LiveId" clId="{ACD4DB4C-3AE6-4FC2-91CD-A61095D02B3F}" dt="2023-02-02T19:06:16.177" v="21" actId="20577"/>
          <ac:spMkLst>
            <pc:docMk/>
            <pc:sldMk cId="3107528494" sldId="257"/>
            <ac:spMk id="2" creationId="{88E61656-16C8-5751-93AE-EF9CB5E32F84}"/>
          </ac:spMkLst>
        </pc:spChg>
        <pc:spChg chg="mod">
          <ac:chgData name="Kyle Blevins" userId="f4048cd5465779d3" providerId="LiveId" clId="{ACD4DB4C-3AE6-4FC2-91CD-A61095D02B3F}" dt="2023-02-02T19:06:48.742" v="107" actId="20577"/>
          <ac:spMkLst>
            <pc:docMk/>
            <pc:sldMk cId="3107528494" sldId="257"/>
            <ac:spMk id="3" creationId="{C429641B-A17C-5858-741A-228C9724C3B8}"/>
          </ac:spMkLst>
        </pc:spChg>
      </pc:sldChg>
      <pc:sldChg chg="modSp mod modAnim">
        <pc:chgData name="Kyle Blevins" userId="f4048cd5465779d3" providerId="LiveId" clId="{ACD4DB4C-3AE6-4FC2-91CD-A61095D02B3F}" dt="2023-02-02T19:08:54.862" v="354" actId="20577"/>
        <pc:sldMkLst>
          <pc:docMk/>
          <pc:sldMk cId="3905464286" sldId="258"/>
        </pc:sldMkLst>
        <pc:spChg chg="mod">
          <ac:chgData name="Kyle Blevins" userId="f4048cd5465779d3" providerId="LiveId" clId="{ACD4DB4C-3AE6-4FC2-91CD-A61095D02B3F}" dt="2023-02-02T19:07:04.763" v="129" actId="20577"/>
          <ac:spMkLst>
            <pc:docMk/>
            <pc:sldMk cId="3905464286" sldId="258"/>
            <ac:spMk id="2" creationId="{88E61656-16C8-5751-93AE-EF9CB5E32F84}"/>
          </ac:spMkLst>
        </pc:spChg>
        <pc:spChg chg="mod">
          <ac:chgData name="Kyle Blevins" userId="f4048cd5465779d3" providerId="LiveId" clId="{ACD4DB4C-3AE6-4FC2-91CD-A61095D02B3F}" dt="2023-02-02T19:08:54.862" v="354" actId="20577"/>
          <ac:spMkLst>
            <pc:docMk/>
            <pc:sldMk cId="3905464286" sldId="258"/>
            <ac:spMk id="3" creationId="{C429641B-A17C-5858-741A-228C9724C3B8}"/>
          </ac:spMkLst>
        </pc:spChg>
      </pc:sldChg>
      <pc:sldChg chg="modSp mod modAnim">
        <pc:chgData name="Kyle Blevins" userId="f4048cd5465779d3" providerId="LiveId" clId="{ACD4DB4C-3AE6-4FC2-91CD-A61095D02B3F}" dt="2023-02-02T19:13:47.486" v="716" actId="20577"/>
        <pc:sldMkLst>
          <pc:docMk/>
          <pc:sldMk cId="3393595376" sldId="259"/>
        </pc:sldMkLst>
        <pc:spChg chg="mod">
          <ac:chgData name="Kyle Blevins" userId="f4048cd5465779d3" providerId="LiveId" clId="{ACD4DB4C-3AE6-4FC2-91CD-A61095D02B3F}" dt="2023-02-02T19:09:45.654" v="385" actId="20577"/>
          <ac:spMkLst>
            <pc:docMk/>
            <pc:sldMk cId="3393595376" sldId="259"/>
            <ac:spMk id="2" creationId="{88E61656-16C8-5751-93AE-EF9CB5E32F84}"/>
          </ac:spMkLst>
        </pc:spChg>
        <pc:spChg chg="mod">
          <ac:chgData name="Kyle Blevins" userId="f4048cd5465779d3" providerId="LiveId" clId="{ACD4DB4C-3AE6-4FC2-91CD-A61095D02B3F}" dt="2023-02-02T19:13:47.486" v="716" actId="20577"/>
          <ac:spMkLst>
            <pc:docMk/>
            <pc:sldMk cId="3393595376" sldId="259"/>
            <ac:spMk id="3" creationId="{C429641B-A17C-5858-741A-228C9724C3B8}"/>
          </ac:spMkLst>
        </pc:spChg>
      </pc:sldChg>
      <pc:sldChg chg="modSp mod modAnim">
        <pc:chgData name="Kyle Blevins" userId="f4048cd5465779d3" providerId="LiveId" clId="{ACD4DB4C-3AE6-4FC2-91CD-A61095D02B3F}" dt="2023-02-02T19:43:11.973" v="2089"/>
        <pc:sldMkLst>
          <pc:docMk/>
          <pc:sldMk cId="2988483148" sldId="260"/>
        </pc:sldMkLst>
        <pc:spChg chg="mod">
          <ac:chgData name="Kyle Blevins" userId="f4048cd5465779d3" providerId="LiveId" clId="{ACD4DB4C-3AE6-4FC2-91CD-A61095D02B3F}" dt="2023-02-02T19:14:31.934" v="746" actId="20577"/>
          <ac:spMkLst>
            <pc:docMk/>
            <pc:sldMk cId="2988483148" sldId="260"/>
            <ac:spMk id="2" creationId="{88E61656-16C8-5751-93AE-EF9CB5E32F84}"/>
          </ac:spMkLst>
        </pc:spChg>
        <pc:spChg chg="mod">
          <ac:chgData name="Kyle Blevins" userId="f4048cd5465779d3" providerId="LiveId" clId="{ACD4DB4C-3AE6-4FC2-91CD-A61095D02B3F}" dt="2023-02-02T19:19:01.091" v="809" actId="2711"/>
          <ac:spMkLst>
            <pc:docMk/>
            <pc:sldMk cId="2988483148" sldId="260"/>
            <ac:spMk id="3" creationId="{C429641B-A17C-5858-741A-228C9724C3B8}"/>
          </ac:spMkLst>
        </pc:spChg>
      </pc:sldChg>
      <pc:sldChg chg="modSp mod modAnim">
        <pc:chgData name="Kyle Blevins" userId="f4048cd5465779d3" providerId="LiveId" clId="{ACD4DB4C-3AE6-4FC2-91CD-A61095D02B3F}" dt="2023-02-02T19:42:03.546" v="2087" actId="1036"/>
        <pc:sldMkLst>
          <pc:docMk/>
          <pc:sldMk cId="3936491689" sldId="261"/>
        </pc:sldMkLst>
        <pc:spChg chg="mod">
          <ac:chgData name="Kyle Blevins" userId="f4048cd5465779d3" providerId="LiveId" clId="{ACD4DB4C-3AE6-4FC2-91CD-A61095D02B3F}" dt="2023-02-02T19:42:03.546" v="2087" actId="1036"/>
          <ac:spMkLst>
            <pc:docMk/>
            <pc:sldMk cId="3936491689" sldId="261"/>
            <ac:spMk id="4" creationId="{6580EA6A-0CF6-2AB5-668F-191FE02C76CB}"/>
          </ac:spMkLst>
        </pc:spChg>
      </pc:sldChg>
      <pc:sldChg chg="modSp add mod modAnim">
        <pc:chgData name="Kyle Blevins" userId="f4048cd5465779d3" providerId="LiveId" clId="{ACD4DB4C-3AE6-4FC2-91CD-A61095D02B3F}" dt="2023-02-02T19:43:19.240" v="2091"/>
        <pc:sldMkLst>
          <pc:docMk/>
          <pc:sldMk cId="2518399509" sldId="262"/>
        </pc:sldMkLst>
        <pc:spChg chg="mod">
          <ac:chgData name="Kyle Blevins" userId="f4048cd5465779d3" providerId="LiveId" clId="{ACD4DB4C-3AE6-4FC2-91CD-A61095D02B3F}" dt="2023-02-02T19:19:29.985" v="811" actId="115"/>
          <ac:spMkLst>
            <pc:docMk/>
            <pc:sldMk cId="2518399509" sldId="262"/>
            <ac:spMk id="3" creationId="{C429641B-A17C-5858-741A-228C9724C3B8}"/>
          </ac:spMkLst>
        </pc:spChg>
      </pc:sldChg>
      <pc:sldChg chg="modSp add modAnim">
        <pc:chgData name="Kyle Blevins" userId="f4048cd5465779d3" providerId="LiveId" clId="{ACD4DB4C-3AE6-4FC2-91CD-A61095D02B3F}" dt="2023-02-02T19:47:30.841" v="2107" actId="2711"/>
        <pc:sldMkLst>
          <pc:docMk/>
          <pc:sldMk cId="177199636" sldId="263"/>
        </pc:sldMkLst>
        <pc:spChg chg="mod">
          <ac:chgData name="Kyle Blevins" userId="f4048cd5465779d3" providerId="LiveId" clId="{ACD4DB4C-3AE6-4FC2-91CD-A61095D02B3F}" dt="2023-02-02T19:47:30.841" v="2107" actId="2711"/>
          <ac:spMkLst>
            <pc:docMk/>
            <pc:sldMk cId="177199636" sldId="263"/>
            <ac:spMk id="3" creationId="{C429641B-A17C-5858-741A-228C9724C3B8}"/>
          </ac:spMkLst>
        </pc:spChg>
      </pc:sldChg>
      <pc:sldChg chg="modSp add modAnim">
        <pc:chgData name="Kyle Blevins" userId="f4048cd5465779d3" providerId="LiveId" clId="{ACD4DB4C-3AE6-4FC2-91CD-A61095D02B3F}" dt="2023-02-02T19:43:27.892" v="2093"/>
        <pc:sldMkLst>
          <pc:docMk/>
          <pc:sldMk cId="2430040898" sldId="264"/>
        </pc:sldMkLst>
        <pc:spChg chg="mod">
          <ac:chgData name="Kyle Blevins" userId="f4048cd5465779d3" providerId="LiveId" clId="{ACD4DB4C-3AE6-4FC2-91CD-A61095D02B3F}" dt="2023-02-02T19:22:04.580" v="856" actId="2711"/>
          <ac:spMkLst>
            <pc:docMk/>
            <pc:sldMk cId="2430040898" sldId="264"/>
            <ac:spMk id="3" creationId="{C429641B-A17C-5858-741A-228C9724C3B8}"/>
          </ac:spMkLst>
        </pc:spChg>
      </pc:sldChg>
      <pc:sldChg chg="addSp delSp modSp add mod modClrScheme modAnim chgLayout">
        <pc:chgData name="Kyle Blevins" userId="f4048cd5465779d3" providerId="LiveId" clId="{ACD4DB4C-3AE6-4FC2-91CD-A61095D02B3F}" dt="2023-02-02T19:45:21.982" v="2105"/>
        <pc:sldMkLst>
          <pc:docMk/>
          <pc:sldMk cId="1605737346" sldId="265"/>
        </pc:sldMkLst>
        <pc:spChg chg="mod ord">
          <ac:chgData name="Kyle Blevins" userId="f4048cd5465779d3" providerId="LiveId" clId="{ACD4DB4C-3AE6-4FC2-91CD-A61095D02B3F}" dt="2023-02-02T19:22:33.400" v="858" actId="700"/>
          <ac:spMkLst>
            <pc:docMk/>
            <pc:sldMk cId="1605737346" sldId="265"/>
            <ac:spMk id="2" creationId="{88E61656-16C8-5751-93AE-EF9CB5E32F84}"/>
          </ac:spMkLst>
        </pc:spChg>
        <pc:spChg chg="mod ord">
          <ac:chgData name="Kyle Blevins" userId="f4048cd5465779d3" providerId="LiveId" clId="{ACD4DB4C-3AE6-4FC2-91CD-A61095D02B3F}" dt="2023-02-02T19:27:31.303" v="933" actId="207"/>
          <ac:spMkLst>
            <pc:docMk/>
            <pc:sldMk cId="1605737346" sldId="265"/>
            <ac:spMk id="3" creationId="{C429641B-A17C-5858-741A-228C9724C3B8}"/>
          </ac:spMkLst>
        </pc:spChg>
        <pc:spChg chg="add del mod ord">
          <ac:chgData name="Kyle Blevins" userId="f4048cd5465779d3" providerId="LiveId" clId="{ACD4DB4C-3AE6-4FC2-91CD-A61095D02B3F}" dt="2023-02-02T19:23:01.469" v="864"/>
          <ac:spMkLst>
            <pc:docMk/>
            <pc:sldMk cId="1605737346" sldId="265"/>
            <ac:spMk id="4" creationId="{1340A4F9-4B11-4DD8-C2E8-D9D871C023C9}"/>
          </ac:spMkLst>
        </pc:spChg>
        <pc:spChg chg="add mod">
          <ac:chgData name="Kyle Blevins" userId="f4048cd5465779d3" providerId="LiveId" clId="{ACD4DB4C-3AE6-4FC2-91CD-A61095D02B3F}" dt="2023-02-02T19:27:15.103" v="932" actId="207"/>
          <ac:spMkLst>
            <pc:docMk/>
            <pc:sldMk cId="1605737346" sldId="265"/>
            <ac:spMk id="10" creationId="{88E0AD1A-C477-7803-72A3-3D388401C9BC}"/>
          </ac:spMkLst>
        </pc:spChg>
        <pc:spChg chg="add mod">
          <ac:chgData name="Kyle Blevins" userId="f4048cd5465779d3" providerId="LiveId" clId="{ACD4DB4C-3AE6-4FC2-91CD-A61095D02B3F}" dt="2023-02-02T19:30:11.188" v="1026" actId="122"/>
          <ac:spMkLst>
            <pc:docMk/>
            <pc:sldMk cId="1605737346" sldId="265"/>
            <ac:spMk id="11" creationId="{3664F78F-93EA-0698-4441-20CADC06D835}"/>
          </ac:spMkLst>
        </pc:spChg>
        <pc:graphicFrameChg chg="add del mod">
          <ac:chgData name="Kyle Blevins" userId="f4048cd5465779d3" providerId="LiveId" clId="{ACD4DB4C-3AE6-4FC2-91CD-A61095D02B3F}" dt="2023-02-02T19:22:53.952" v="861"/>
          <ac:graphicFrameMkLst>
            <pc:docMk/>
            <pc:sldMk cId="1605737346" sldId="265"/>
            <ac:graphicFrameMk id="6" creationId="{BE1A8A29-4BFB-1B37-42B4-43EFA52C715E}"/>
          </ac:graphicFrameMkLst>
        </pc:graphicFrameChg>
        <pc:graphicFrameChg chg="add del mod">
          <ac:chgData name="Kyle Blevins" userId="f4048cd5465779d3" providerId="LiveId" clId="{ACD4DB4C-3AE6-4FC2-91CD-A61095D02B3F}" dt="2023-02-02T19:22:58.402" v="863"/>
          <ac:graphicFrameMkLst>
            <pc:docMk/>
            <pc:sldMk cId="1605737346" sldId="265"/>
            <ac:graphicFrameMk id="7" creationId="{B0119ED2-2961-6E17-54E8-1CA9AF3261E9}"/>
          </ac:graphicFrameMkLst>
        </pc:graphicFrameChg>
        <pc:graphicFrameChg chg="add del mod">
          <ac:chgData name="Kyle Blevins" userId="f4048cd5465779d3" providerId="LiveId" clId="{ACD4DB4C-3AE6-4FC2-91CD-A61095D02B3F}" dt="2023-02-02T19:23:02.533" v="865" actId="21"/>
          <ac:graphicFrameMkLst>
            <pc:docMk/>
            <pc:sldMk cId="1605737346" sldId="265"/>
            <ac:graphicFrameMk id="8" creationId="{FB810619-D8C6-0419-3E69-EF89ABD55026}"/>
          </ac:graphicFrameMkLst>
        </pc:graphicFrameChg>
        <pc:picChg chg="ord">
          <ac:chgData name="Kyle Blevins" userId="f4048cd5465779d3" providerId="LiveId" clId="{ACD4DB4C-3AE6-4FC2-91CD-A61095D02B3F}" dt="2023-02-02T19:44:09.361" v="2099" actId="171"/>
          <ac:picMkLst>
            <pc:docMk/>
            <pc:sldMk cId="1605737346" sldId="265"/>
            <ac:picMk id="5" creationId="{9B8B3252-F921-535C-FF5E-870F36CB0F28}"/>
          </ac:picMkLst>
        </pc:picChg>
      </pc:sldChg>
      <pc:sldChg chg="modSp add mod ord modAnim">
        <pc:chgData name="Kyle Blevins" userId="f4048cd5465779d3" providerId="LiveId" clId="{ACD4DB4C-3AE6-4FC2-91CD-A61095D02B3F}" dt="2023-02-02T19:34:23.111" v="1362" actId="20577"/>
        <pc:sldMkLst>
          <pc:docMk/>
          <pc:sldMk cId="1013819546" sldId="266"/>
        </pc:sldMkLst>
        <pc:spChg chg="mod">
          <ac:chgData name="Kyle Blevins" userId="f4048cd5465779d3" providerId="LiveId" clId="{ACD4DB4C-3AE6-4FC2-91CD-A61095D02B3F}" dt="2023-02-02T19:31:49.255" v="1091" actId="404"/>
          <ac:spMkLst>
            <pc:docMk/>
            <pc:sldMk cId="1013819546" sldId="266"/>
            <ac:spMk id="2" creationId="{88E61656-16C8-5751-93AE-EF9CB5E32F84}"/>
          </ac:spMkLst>
        </pc:spChg>
        <pc:spChg chg="mod">
          <ac:chgData name="Kyle Blevins" userId="f4048cd5465779d3" providerId="LiveId" clId="{ACD4DB4C-3AE6-4FC2-91CD-A61095D02B3F}" dt="2023-02-02T19:34:23.111" v="1362" actId="20577"/>
          <ac:spMkLst>
            <pc:docMk/>
            <pc:sldMk cId="1013819546" sldId="266"/>
            <ac:spMk id="3" creationId="{C429641B-A17C-5858-741A-228C9724C3B8}"/>
          </ac:spMkLst>
        </pc:spChg>
      </pc:sldChg>
      <pc:sldChg chg="modSp add mod modAnim">
        <pc:chgData name="Kyle Blevins" userId="f4048cd5465779d3" providerId="LiveId" clId="{ACD4DB4C-3AE6-4FC2-91CD-A61095D02B3F}" dt="2023-02-02T19:40:11.629" v="1996" actId="20577"/>
        <pc:sldMkLst>
          <pc:docMk/>
          <pc:sldMk cId="3129405191" sldId="267"/>
        </pc:sldMkLst>
        <pc:spChg chg="mod">
          <ac:chgData name="Kyle Blevins" userId="f4048cd5465779d3" providerId="LiveId" clId="{ACD4DB4C-3AE6-4FC2-91CD-A61095D02B3F}" dt="2023-02-02T19:35:04.817" v="1428" actId="404"/>
          <ac:spMkLst>
            <pc:docMk/>
            <pc:sldMk cId="3129405191" sldId="267"/>
            <ac:spMk id="2" creationId="{88E61656-16C8-5751-93AE-EF9CB5E32F84}"/>
          </ac:spMkLst>
        </pc:spChg>
        <pc:spChg chg="mod">
          <ac:chgData name="Kyle Blevins" userId="f4048cd5465779d3" providerId="LiveId" clId="{ACD4DB4C-3AE6-4FC2-91CD-A61095D02B3F}" dt="2023-02-02T19:40:11.629" v="1996" actId="20577"/>
          <ac:spMkLst>
            <pc:docMk/>
            <pc:sldMk cId="3129405191" sldId="267"/>
            <ac:spMk id="3" creationId="{C429641B-A17C-5858-741A-228C9724C3B8}"/>
          </ac:spMkLst>
        </pc:spChg>
      </pc:sldChg>
      <pc:sldChg chg="modSp add mod ord modAnim">
        <pc:chgData name="Kyle Blevins" userId="f4048cd5465779d3" providerId="LiveId" clId="{ACD4DB4C-3AE6-4FC2-91CD-A61095D02B3F}" dt="2023-02-02T19:40:44.469" v="2040" actId="20577"/>
        <pc:sldMkLst>
          <pc:docMk/>
          <pc:sldMk cId="7286964" sldId="268"/>
        </pc:sldMkLst>
        <pc:spChg chg="mod">
          <ac:chgData name="Kyle Blevins" userId="f4048cd5465779d3" providerId="LiveId" clId="{ACD4DB4C-3AE6-4FC2-91CD-A61095D02B3F}" dt="2023-02-02T19:40:44.469" v="2040" actId="20577"/>
          <ac:spMkLst>
            <pc:docMk/>
            <pc:sldMk cId="7286964" sldId="268"/>
            <ac:spMk id="3" creationId="{C429641B-A17C-5858-741A-228C9724C3B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2/2/2023</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2/2/2023</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lstStyle/>
          <a:p>
            <a:endParaRPr lang="en-US"/>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7643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4800" dirty="0">
                <a:effectLst>
                  <a:outerShdw blurRad="38100" dist="38100" dir="2700000" algn="tl">
                    <a:srgbClr val="000000">
                      <a:alpha val="43137"/>
                    </a:srgbClr>
                  </a:outerShdw>
                </a:effectLst>
              </a:rPr>
              <a:t>HOW LONG? UNTIL TRANSFORMATION IS COMPLETE	</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838200" y="1825625"/>
            <a:ext cx="10515600" cy="4919304"/>
          </a:xfrm>
        </p:spPr>
        <p:txBody>
          <a:bodyPr>
            <a:normAutofit/>
          </a:bodyPr>
          <a:lstStyle/>
          <a:p>
            <a:r>
              <a:rPr lang="en-US" sz="4000" dirty="0">
                <a:effectLst>
                  <a:outerShdw blurRad="38100" dist="38100" dir="2700000" algn="tl">
                    <a:srgbClr val="000000">
                      <a:alpha val="43137"/>
                    </a:srgbClr>
                  </a:outerShdw>
                </a:effectLst>
              </a:rPr>
              <a:t>Verse 11: Until the land reflects the spiritual devastation of the people</a:t>
            </a:r>
          </a:p>
          <a:p>
            <a:r>
              <a:rPr lang="en-US" sz="4000" dirty="0">
                <a:effectLst>
                  <a:outerShdw blurRad="38100" dist="38100" dir="2700000" algn="tl">
                    <a:srgbClr val="000000">
                      <a:alpha val="43137"/>
                    </a:srgbClr>
                  </a:outerShdw>
                </a:effectLst>
              </a:rPr>
              <a:t>Verse 12: Until they become separated from god</a:t>
            </a:r>
          </a:p>
          <a:p>
            <a:r>
              <a:rPr lang="en-US" sz="4000" dirty="0">
                <a:effectLst>
                  <a:outerShdw blurRad="38100" dist="38100" dir="2700000" algn="tl">
                    <a:srgbClr val="000000">
                      <a:alpha val="43137"/>
                    </a:srgbClr>
                  </a:outerShdw>
                </a:effectLst>
              </a:rPr>
              <a:t>Verse 13: Final results</a:t>
            </a:r>
          </a:p>
          <a:p>
            <a:pPr lvl="1"/>
            <a:r>
              <a:rPr lang="en-US" sz="3600" dirty="0">
                <a:effectLst>
                  <a:outerShdw blurRad="38100" dist="38100" dir="2700000" algn="tl">
                    <a:srgbClr val="000000">
                      <a:alpha val="43137"/>
                    </a:srgbClr>
                  </a:outerShdw>
                </a:effectLst>
              </a:rPr>
              <a:t>Judgment is coming but faithful will remain</a:t>
            </a:r>
          </a:p>
          <a:p>
            <a:pPr lvl="1"/>
            <a:r>
              <a:rPr lang="en-US" sz="3600" dirty="0">
                <a:effectLst>
                  <a:outerShdw blurRad="38100" dist="38100" dir="2700000" algn="tl">
                    <a:srgbClr val="000000">
                      <a:alpha val="43137"/>
                    </a:srgbClr>
                  </a:outerShdw>
                </a:effectLst>
              </a:rPr>
              <a:t>Final end of Israel as THEOCRATIC state</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1013819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5400" dirty="0">
                <a:effectLst>
                  <a:outerShdw blurRad="38100" dist="38100" dir="2700000" algn="tl">
                    <a:srgbClr val="000000">
                      <a:alpha val="43137"/>
                    </a:srgbClr>
                  </a:outerShdw>
                </a:effectLst>
              </a:rPr>
              <a:t>HOW ISRAEL’S END REFLECTS WBWWW PRINCIPLE	</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838200" y="1825625"/>
            <a:ext cx="10515600" cy="4919304"/>
          </a:xfrm>
        </p:spPr>
        <p:txBody>
          <a:bodyPr>
            <a:normAutofit/>
          </a:bodyPr>
          <a:lstStyle/>
          <a:p>
            <a:r>
              <a:rPr lang="en-US" sz="4000" dirty="0">
                <a:effectLst>
                  <a:outerShdw blurRad="38100" dist="38100" dir="2700000" algn="tl">
                    <a:srgbClr val="000000">
                      <a:alpha val="43137"/>
                    </a:srgbClr>
                  </a:outerShdw>
                </a:effectLst>
              </a:rPr>
              <a:t>Remnant or portion will be burned</a:t>
            </a:r>
          </a:p>
          <a:p>
            <a:pPr lvl="1"/>
            <a:r>
              <a:rPr lang="en-US" sz="3200" dirty="0">
                <a:effectLst>
                  <a:outerShdw blurRad="38100" dist="38100" dir="2700000" algn="tl">
                    <a:srgbClr val="000000">
                      <a:alpha val="43137"/>
                    </a:srgbClr>
                  </a:outerShdw>
                </a:effectLst>
              </a:rPr>
              <a:t>Isaiah is “bookended” with ironic burnings</a:t>
            </a:r>
          </a:p>
          <a:p>
            <a:pPr lvl="2"/>
            <a:r>
              <a:rPr lang="en-US" sz="2800" dirty="0">
                <a:effectLst>
                  <a:outerShdw blurRad="38100" dist="38100" dir="2700000" algn="tl">
                    <a:srgbClr val="000000">
                      <a:alpha val="43137"/>
                    </a:srgbClr>
                  </a:outerShdw>
                </a:effectLst>
              </a:rPr>
              <a:t>Chapter 1:29-31; Chapter 65:2-7</a:t>
            </a:r>
          </a:p>
          <a:p>
            <a:r>
              <a:rPr lang="en-US" sz="3600" dirty="0">
                <a:effectLst>
                  <a:outerShdw blurRad="38100" dist="38100" dir="2700000" algn="tl">
                    <a:srgbClr val="000000">
                      <a:alpha val="43137"/>
                    </a:srgbClr>
                  </a:outerShdw>
                </a:effectLst>
              </a:rPr>
              <a:t>“holy seed” is its “stump”</a:t>
            </a:r>
          </a:p>
          <a:p>
            <a:pPr lvl="1"/>
            <a:r>
              <a:rPr lang="en-US" sz="3200" i="1" dirty="0">
                <a:effectLst>
                  <a:outerShdw blurRad="38100" dist="38100" dir="2700000" algn="tl">
                    <a:srgbClr val="000000">
                      <a:alpha val="43137"/>
                    </a:srgbClr>
                  </a:outerShdw>
                </a:effectLst>
              </a:rPr>
              <a:t>massebet / masseba</a:t>
            </a:r>
            <a:r>
              <a:rPr lang="en-US" sz="3200" dirty="0">
                <a:effectLst>
                  <a:outerShdw blurRad="38100" dist="38100" dir="2700000" algn="tl">
                    <a:srgbClr val="000000">
                      <a:alpha val="43137"/>
                    </a:srgbClr>
                  </a:outerShdw>
                </a:effectLst>
              </a:rPr>
              <a:t> almost always referred to memorial stone or sacred pillar connected to false gods.</a:t>
            </a:r>
          </a:p>
          <a:p>
            <a:pPr lvl="1"/>
            <a:r>
              <a:rPr lang="en-US" sz="3200" dirty="0">
                <a:effectLst>
                  <a:outerShdw blurRad="38100" dist="38100" dir="2700000" algn="tl">
                    <a:srgbClr val="000000">
                      <a:alpha val="43137"/>
                    </a:srgbClr>
                  </a:outerShdw>
                </a:effectLst>
              </a:rPr>
              <a:t>holy seed only used in one other place – Ezra 9:2 as a negative thing!</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3129405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853440" y="1122363"/>
            <a:ext cx="10485120" cy="2387600"/>
          </a:xfrm>
        </p:spPr>
        <p:txBody>
          <a:bodyPr>
            <a:normAutofit/>
          </a:bodyPr>
          <a:lstStyle/>
          <a:p>
            <a:r>
              <a:rPr lang="en-US" sz="7200" dirty="0">
                <a:effectLst>
                  <a:outerShdw blurRad="38100" dist="38100" dir="2700000" algn="tl">
                    <a:srgbClr val="000000">
                      <a:alpha val="43137"/>
                    </a:srgbClr>
                  </a:outerShdw>
                </a:effectLst>
              </a:rPr>
              <a:t>WE BECOME WHAT WE WORSHIP</a:t>
            </a:r>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normAutofit/>
          </a:bodyPr>
          <a:lstStyle/>
          <a:p>
            <a:r>
              <a:rPr lang="en-US" sz="4000" dirty="0">
                <a:effectLst>
                  <a:outerShdw blurRad="38100" dist="38100" dir="2700000" algn="tl">
                    <a:srgbClr val="000000">
                      <a:alpha val="43137"/>
                    </a:srgbClr>
                  </a:outerShdw>
                </a:effectLst>
              </a:rPr>
              <a:t>WHETHER FOR RUIN OR RESTORATION</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72869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lstStyle/>
          <a:p>
            <a:endParaRPr lang="en-US"/>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580EA6A-0CF6-2AB5-668F-191FE02C76CB}"/>
              </a:ext>
            </a:extLst>
          </p:cNvPr>
          <p:cNvSpPr txBox="1"/>
          <p:nvPr/>
        </p:nvSpPr>
        <p:spPr>
          <a:xfrm>
            <a:off x="547991" y="2216005"/>
            <a:ext cx="11096018" cy="2246769"/>
          </a:xfrm>
          <a:prstGeom prst="rect">
            <a:avLst/>
          </a:prstGeom>
          <a:solidFill>
            <a:schemeClr val="bg1"/>
          </a:solidFill>
          <a:effectLst>
            <a:outerShdw blurRad="63500" sx="102000" sy="102000" algn="ctr" rotWithShape="0">
              <a:prstClr val="black">
                <a:alpha val="40000"/>
              </a:prstClr>
            </a:outerShdw>
            <a:softEdge rad="0"/>
          </a:effectLst>
        </p:spPr>
        <p:txBody>
          <a:bodyPr wrap="square" rtlCol="0">
            <a:spAutoFit/>
          </a:bodyPr>
          <a:lstStyle/>
          <a:p>
            <a:pPr algn="ctr"/>
            <a:r>
              <a:rPr lang="en-US" sz="6000" dirty="0">
                <a:latin typeface="+mj-lt"/>
              </a:rPr>
              <a:t>Isaiah 53:2</a:t>
            </a:r>
          </a:p>
          <a:p>
            <a:pPr algn="ctr"/>
            <a:r>
              <a:rPr lang="en-US" sz="4000" dirty="0"/>
              <a:t>“For He grew up before Him like a tender shoot, and like a root out of parched ground…”</a:t>
            </a:r>
          </a:p>
        </p:txBody>
      </p:sp>
    </p:spTree>
    <p:extLst>
      <p:ext uri="{BB962C8B-B14F-4D97-AF65-F5344CB8AC3E}">
        <p14:creationId xmlns:p14="http://schemas.microsoft.com/office/powerpoint/2010/main" val="3936491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853440" y="1122363"/>
            <a:ext cx="10485120" cy="2387600"/>
          </a:xfrm>
        </p:spPr>
        <p:txBody>
          <a:bodyPr>
            <a:normAutofit/>
          </a:bodyPr>
          <a:lstStyle/>
          <a:p>
            <a:r>
              <a:rPr lang="en-US" sz="7200" dirty="0">
                <a:effectLst>
                  <a:outerShdw blurRad="38100" dist="38100" dir="2700000" algn="tl">
                    <a:srgbClr val="000000">
                      <a:alpha val="43137"/>
                    </a:srgbClr>
                  </a:outerShdw>
                </a:effectLst>
              </a:rPr>
              <a:t>WE BECOME WHAT WE WORSHIP</a:t>
            </a:r>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normAutofit fontScale="92500" lnSpcReduction="10000"/>
          </a:bodyPr>
          <a:lstStyle/>
          <a:p>
            <a:r>
              <a:rPr lang="en-US" sz="4000" dirty="0">
                <a:effectLst>
                  <a:outerShdw blurRad="38100" dist="38100" dir="2700000" algn="tl">
                    <a:srgbClr val="000000">
                      <a:alpha val="43137"/>
                    </a:srgbClr>
                  </a:outerShdw>
                </a:effectLst>
              </a:rPr>
              <a:t>ISAIAH 6</a:t>
            </a:r>
          </a:p>
          <a:p>
            <a:r>
              <a:rPr lang="en-US" sz="4000" dirty="0">
                <a:effectLst>
                  <a:outerShdw blurRad="38100" dist="38100" dir="2700000" algn="tl">
                    <a:srgbClr val="000000">
                      <a:alpha val="43137"/>
                    </a:srgbClr>
                  </a:outerShdw>
                </a:effectLst>
              </a:rPr>
              <a:t>A FOUNDATIONAL EXAMPLE OF AN IDOLATRY PRINCIPLE</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31075284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rmAutofit fontScale="90000"/>
          </a:bodyPr>
          <a:lstStyle/>
          <a:p>
            <a:r>
              <a:rPr lang="en-US" sz="7200" dirty="0">
                <a:effectLst>
                  <a:outerShdw blurRad="38100" dist="38100" dir="2700000" algn="tl">
                    <a:srgbClr val="000000">
                      <a:alpha val="43137"/>
                    </a:srgbClr>
                  </a:outerShdw>
                </a:effectLst>
              </a:rPr>
              <a:t>CHAPTER BREAKDOWN</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p:txBody>
          <a:bodyPr>
            <a:normAutofit/>
          </a:bodyPr>
          <a:lstStyle/>
          <a:p>
            <a:r>
              <a:rPr lang="en-US" sz="4000" dirty="0">
                <a:effectLst>
                  <a:outerShdw blurRad="38100" dist="38100" dir="2700000" algn="tl">
                    <a:srgbClr val="000000">
                      <a:alpha val="43137"/>
                    </a:srgbClr>
                  </a:outerShdw>
                </a:effectLst>
              </a:rPr>
              <a:t>VERSES 1-4 GOD IS HOLY</a:t>
            </a:r>
          </a:p>
          <a:p>
            <a:r>
              <a:rPr lang="en-US" sz="4000" dirty="0">
                <a:effectLst>
                  <a:outerShdw blurRad="38100" dist="38100" dir="2700000" algn="tl">
                    <a:srgbClr val="000000">
                      <a:alpha val="43137"/>
                    </a:srgbClr>
                  </a:outerShdw>
                </a:effectLst>
              </a:rPr>
              <a:t>VERSES 5-7 ISAIAH IS NOT</a:t>
            </a:r>
          </a:p>
          <a:p>
            <a:r>
              <a:rPr lang="en-US" sz="4000" dirty="0">
                <a:effectLst>
                  <a:outerShdw blurRad="38100" dist="38100" dir="2700000" algn="tl">
                    <a:srgbClr val="000000">
                      <a:alpha val="43137"/>
                    </a:srgbClr>
                  </a:outerShdw>
                </a:effectLst>
              </a:rPr>
              <a:t>VERSES 8-10 TASK ISAIAH TO PREACH WITH DEVASTATING RESULT</a:t>
            </a:r>
          </a:p>
          <a:p>
            <a:r>
              <a:rPr lang="en-US" sz="4000" dirty="0">
                <a:effectLst>
                  <a:outerShdw blurRad="38100" dist="38100" dir="2700000" algn="tl">
                    <a:srgbClr val="000000">
                      <a:alpha val="43137"/>
                    </a:srgbClr>
                  </a:outerShdw>
                </a:effectLst>
              </a:rPr>
              <a:t>VERSES 11-13 GOD’S EFFECTUAL RESPONSE</a:t>
            </a:r>
            <a:endParaRPr lang="en-US" sz="3600" dirty="0">
              <a:effectLst>
                <a:outerShdw blurRad="38100" dist="38100" dir="2700000" algn="tl">
                  <a:srgbClr val="000000">
                    <a:alpha val="43137"/>
                  </a:srgbClr>
                </a:outerShdw>
              </a:effectLst>
            </a:endParaRP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390546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GOD’S HOLINESS IS DECLARED	</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838200" y="1825625"/>
            <a:ext cx="10515600" cy="4919304"/>
          </a:xfrm>
        </p:spPr>
        <p:txBody>
          <a:bodyPr>
            <a:normAutofit/>
          </a:bodyPr>
          <a:lstStyle/>
          <a:p>
            <a:r>
              <a:rPr lang="en-US" sz="4000" dirty="0">
                <a:effectLst>
                  <a:outerShdw blurRad="38100" dist="38100" dir="2700000" algn="tl">
                    <a:srgbClr val="000000">
                      <a:alpha val="43137"/>
                    </a:srgbClr>
                  </a:outerShdw>
                </a:effectLst>
              </a:rPr>
              <a:t>Holy, Holy, Holy, is the Lord of hosts…</a:t>
            </a:r>
          </a:p>
          <a:p>
            <a:pPr lvl="1"/>
            <a:r>
              <a:rPr lang="en-US" sz="3600" dirty="0">
                <a:effectLst>
                  <a:outerShdw blurRad="38100" dist="38100" dir="2700000" algn="tl">
                    <a:srgbClr val="000000">
                      <a:alpha val="43137"/>
                    </a:srgbClr>
                  </a:outerShdw>
                </a:effectLst>
              </a:rPr>
              <a:t>Revelation 4:8 Holy, Holy, Holy, is the Lord God</a:t>
            </a:r>
          </a:p>
          <a:p>
            <a:r>
              <a:rPr lang="en-US" sz="4000" dirty="0">
                <a:effectLst>
                  <a:outerShdw blurRad="38100" dist="38100" dir="2700000" algn="tl">
                    <a:srgbClr val="000000">
                      <a:alpha val="43137"/>
                    </a:srgbClr>
                  </a:outerShdw>
                </a:effectLst>
              </a:rPr>
              <a:t>God’s holiness can make others holy</a:t>
            </a:r>
          </a:p>
          <a:p>
            <a:pPr lvl="1"/>
            <a:r>
              <a:rPr lang="en-US" sz="3600" dirty="0">
                <a:effectLst>
                  <a:outerShdw blurRad="38100" dist="38100" dir="2700000" algn="tl">
                    <a:srgbClr val="000000">
                      <a:alpha val="43137"/>
                    </a:srgbClr>
                  </a:outerShdw>
                </a:effectLst>
              </a:rPr>
              <a:t>Isaiah is purified and announced forgiven.</a:t>
            </a:r>
          </a:p>
          <a:p>
            <a:pPr marL="0" indent="0" algn="ctr">
              <a:buNone/>
            </a:pPr>
            <a:r>
              <a:rPr lang="en-US" sz="4000" dirty="0">
                <a:effectLst>
                  <a:outerShdw blurRad="38100" dist="38100" dir="2700000" algn="tl">
                    <a:srgbClr val="000000">
                      <a:alpha val="43137"/>
                    </a:srgbClr>
                  </a:outerShdw>
                </a:effectLst>
                <a:latin typeface="+mj-lt"/>
              </a:rPr>
              <a:t>So how can a holy God who makes others holy order people to be “poisoned”?</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339359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SENSORY FAILURE LANGUAGE</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838200" y="1825625"/>
            <a:ext cx="10515600" cy="4919304"/>
          </a:xfrm>
          <a:solidFill>
            <a:schemeClr val="bg1"/>
          </a:solidFill>
        </p:spPr>
        <p:txBody>
          <a:bodyPr>
            <a:normAutofit fontScale="92500" lnSpcReduction="20000"/>
          </a:bodyPr>
          <a:lstStyle/>
          <a:p>
            <a:pPr marL="0" indent="0" algn="ctr">
              <a:buNone/>
            </a:pPr>
            <a:r>
              <a:rPr lang="en-US" sz="4300" dirty="0">
                <a:effectLst>
                  <a:outerShdw blurRad="38100" dist="38100" dir="2700000" algn="tl">
                    <a:srgbClr val="000000">
                      <a:alpha val="43137"/>
                    </a:srgbClr>
                  </a:outerShdw>
                </a:effectLst>
              </a:rPr>
              <a:t>Isaiah 42:17-20 </a:t>
            </a:r>
          </a:p>
          <a:p>
            <a:pPr marL="0" indent="0" algn="just">
              <a:buNone/>
            </a:pPr>
            <a:r>
              <a:rPr lang="en-US" sz="3900" dirty="0">
                <a:effectLst>
                  <a:outerShdw blurRad="38100" dist="38100" dir="2700000" algn="tl">
                    <a:srgbClr val="000000">
                      <a:alpha val="43137"/>
                    </a:srgbClr>
                  </a:outerShdw>
                </a:effectLst>
              </a:rPr>
              <a:t>They will be turned back and be utterly put to shame, Who trust in idols, Who say to molten images, "You are our gods." Hear, you </a:t>
            </a:r>
            <a:r>
              <a:rPr lang="en-US" sz="3900" u="sng" dirty="0">
                <a:effectLst>
                  <a:outerShdw blurRad="38100" dist="38100" dir="2700000" algn="tl">
                    <a:srgbClr val="000000">
                      <a:alpha val="43137"/>
                    </a:srgbClr>
                  </a:outerShdw>
                </a:effectLst>
                <a:latin typeface="+mj-lt"/>
              </a:rPr>
              <a:t>deaf</a:t>
            </a:r>
            <a:r>
              <a:rPr lang="en-US" sz="3900" dirty="0">
                <a:effectLst>
                  <a:outerShdw blurRad="38100" dist="38100" dir="2700000" algn="tl">
                    <a:srgbClr val="000000">
                      <a:alpha val="43137"/>
                    </a:srgbClr>
                  </a:outerShdw>
                </a:effectLst>
              </a:rPr>
              <a:t>! And look, you </a:t>
            </a:r>
            <a:r>
              <a:rPr lang="en-US" sz="3900" u="sng" dirty="0">
                <a:effectLst>
                  <a:outerShdw blurRad="38100" dist="38100" dir="2700000" algn="tl">
                    <a:srgbClr val="000000">
                      <a:alpha val="43137"/>
                    </a:srgbClr>
                  </a:outerShdw>
                </a:effectLst>
                <a:latin typeface="+mj-lt"/>
              </a:rPr>
              <a:t>blind</a:t>
            </a:r>
            <a:r>
              <a:rPr lang="en-US" sz="3900" dirty="0">
                <a:effectLst>
                  <a:outerShdw blurRad="38100" dist="38100" dir="2700000" algn="tl">
                    <a:srgbClr val="000000">
                      <a:alpha val="43137"/>
                    </a:srgbClr>
                  </a:outerShdw>
                </a:effectLst>
              </a:rPr>
              <a:t>, that you may see. Who is blind but My servant, Or so deaf as My messenger whom I send? Who is so blind as he that is at peace with Me, Or so blind as the servant of the LORD? You have seen many things, but you do not observe them; Your ears are open, but none hears. </a:t>
            </a:r>
            <a:endParaRPr lang="en-US" sz="3500" dirty="0">
              <a:effectLst>
                <a:outerShdw blurRad="38100" dist="38100" dir="2700000" algn="tl">
                  <a:srgbClr val="000000">
                    <a:alpha val="43137"/>
                  </a:srgbClr>
                </a:outerShdw>
              </a:effectLst>
            </a:endParaRP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298848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SENSORY FAILURE LANGUAGE</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411804" y="1825625"/>
            <a:ext cx="11368392" cy="4919304"/>
          </a:xfrm>
          <a:solidFill>
            <a:schemeClr val="bg1"/>
          </a:solidFill>
        </p:spPr>
        <p:txBody>
          <a:bodyPr>
            <a:noAutofit/>
          </a:bodyPr>
          <a:lstStyle/>
          <a:p>
            <a:pPr marL="0" indent="0" algn="ctr">
              <a:buNone/>
            </a:pPr>
            <a:r>
              <a:rPr lang="en-US" sz="4000" dirty="0">
                <a:effectLst>
                  <a:outerShdw blurRad="38100" dist="38100" dir="2700000" algn="tl">
                    <a:srgbClr val="000000">
                      <a:alpha val="43137"/>
                    </a:srgbClr>
                  </a:outerShdw>
                </a:effectLst>
              </a:rPr>
              <a:t>Isaiah 43:8-10</a:t>
            </a:r>
          </a:p>
          <a:p>
            <a:pPr marL="0" indent="0" algn="ctr">
              <a:buNone/>
            </a:pPr>
            <a:r>
              <a:rPr lang="en-US" dirty="0">
                <a:effectLst>
                  <a:outerShdw blurRad="38100" dist="38100" dir="2700000" algn="tl">
                    <a:srgbClr val="000000">
                      <a:alpha val="43137"/>
                    </a:srgbClr>
                  </a:outerShdw>
                </a:effectLst>
              </a:rPr>
              <a:t>Bring out the people who are </a:t>
            </a:r>
            <a:r>
              <a:rPr lang="en-US" u="sng" dirty="0">
                <a:effectLst>
                  <a:outerShdw blurRad="38100" dist="38100" dir="2700000" algn="tl">
                    <a:srgbClr val="000000">
                      <a:alpha val="43137"/>
                    </a:srgbClr>
                  </a:outerShdw>
                </a:effectLst>
                <a:latin typeface="+mj-lt"/>
              </a:rPr>
              <a:t>blind</a:t>
            </a:r>
            <a:r>
              <a:rPr lang="en-US" dirty="0">
                <a:effectLst>
                  <a:outerShdw blurRad="38100" dist="38100" dir="2700000" algn="tl">
                    <a:srgbClr val="000000">
                      <a:alpha val="43137"/>
                    </a:srgbClr>
                  </a:outerShdw>
                </a:effectLst>
              </a:rPr>
              <a:t>, even though they have eyes, And the </a:t>
            </a:r>
            <a:r>
              <a:rPr lang="en-US" u="sng" dirty="0">
                <a:effectLst>
                  <a:outerShdw blurRad="38100" dist="38100" dir="2700000" algn="tl">
                    <a:srgbClr val="000000">
                      <a:alpha val="43137"/>
                    </a:srgbClr>
                  </a:outerShdw>
                </a:effectLst>
                <a:latin typeface="+mj-lt"/>
              </a:rPr>
              <a:t>deaf</a:t>
            </a:r>
            <a:r>
              <a:rPr lang="en-US" dirty="0">
                <a:effectLst>
                  <a:outerShdw blurRad="38100" dist="38100" dir="2700000" algn="tl">
                    <a:srgbClr val="000000">
                      <a:alpha val="43137"/>
                    </a:srgbClr>
                  </a:outerShdw>
                </a:effectLst>
              </a:rPr>
              <a:t>, even though they have ears. All the nations have gathered together So that the peoples may be assembled. Who among them can declare this And proclaim to us the former things? Let them present their witnesses that they may be justified, Or let them hear and say, "It is true." "You are My witnesses," declares the LORD, "And My servant whom I have chosen, So that you may know and believe Me And understand that I am He. Before Me there was no God formed, And there will be none after Me. </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2518399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SENSORY FAILURE LANGUAGE</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411804" y="1825625"/>
            <a:ext cx="11368392" cy="4919304"/>
          </a:xfrm>
          <a:solidFill>
            <a:schemeClr val="bg1"/>
          </a:solidFill>
        </p:spPr>
        <p:txBody>
          <a:bodyPr>
            <a:noAutofit/>
          </a:bodyPr>
          <a:lstStyle/>
          <a:p>
            <a:pPr marL="0" indent="0" algn="ctr">
              <a:buNone/>
            </a:pPr>
            <a:r>
              <a:rPr lang="en-US" sz="4000" dirty="0">
                <a:effectLst>
                  <a:outerShdw blurRad="38100" dist="38100" dir="2700000" algn="tl">
                    <a:srgbClr val="000000">
                      <a:alpha val="43137"/>
                    </a:srgbClr>
                  </a:outerShdw>
                </a:effectLst>
              </a:rPr>
              <a:t>Isaiah 44:8-9</a:t>
            </a:r>
          </a:p>
          <a:p>
            <a:pPr marL="0" indent="0" algn="ctr">
              <a:buNone/>
            </a:pPr>
            <a:r>
              <a:rPr lang="en-US" sz="3200" dirty="0">
                <a:effectLst>
                  <a:outerShdw blurRad="38100" dist="38100" dir="2700000" algn="tl">
                    <a:srgbClr val="000000">
                      <a:alpha val="43137"/>
                    </a:srgbClr>
                  </a:outerShdw>
                </a:effectLst>
              </a:rPr>
              <a:t>'Do not tremble and do not be afraid; Have I not long since announced it to you and declared it? And you are My witnesses. Is there any God besides Me, Or is there any other Rock? I know of none.'" Those who fashion a graven image are all of them futile, and their precious things are of no profit; even their own witnesses </a:t>
            </a:r>
            <a:r>
              <a:rPr lang="en-US" sz="3200" u="sng" dirty="0">
                <a:effectLst>
                  <a:outerShdw blurRad="38100" dist="38100" dir="2700000" algn="tl">
                    <a:srgbClr val="000000">
                      <a:alpha val="43137"/>
                    </a:srgbClr>
                  </a:outerShdw>
                </a:effectLst>
                <a:latin typeface="+mj-lt"/>
              </a:rPr>
              <a:t>fail to see or know</a:t>
            </a:r>
            <a:r>
              <a:rPr lang="en-US" sz="3200" dirty="0">
                <a:effectLst>
                  <a:outerShdw blurRad="38100" dist="38100" dir="2700000" algn="tl">
                    <a:srgbClr val="000000">
                      <a:alpha val="43137"/>
                    </a:srgbClr>
                  </a:outerShdw>
                </a:effectLst>
              </a:rPr>
              <a:t>, so that they will be put to shame.</a:t>
            </a:r>
            <a:endParaRPr lang="en-US" sz="2000" dirty="0">
              <a:effectLst>
                <a:outerShdw blurRad="38100" dist="38100" dir="2700000" algn="tl">
                  <a:srgbClr val="000000">
                    <a:alpha val="43137"/>
                  </a:srgbClr>
                </a:outerShdw>
              </a:effectLst>
            </a:endParaRP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177199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SENSORY FAILURE LANGUAGE</a:t>
            </a:r>
          </a:p>
        </p:txBody>
      </p:sp>
      <p:sp>
        <p:nvSpPr>
          <p:cNvPr id="3" name="Subtitle 2">
            <a:extLst>
              <a:ext uri="{FF2B5EF4-FFF2-40B4-BE49-F238E27FC236}">
                <a16:creationId xmlns:a16="http://schemas.microsoft.com/office/drawing/2014/main" id="{C429641B-A17C-5858-741A-228C9724C3B8}"/>
              </a:ext>
            </a:extLst>
          </p:cNvPr>
          <p:cNvSpPr>
            <a:spLocks noGrp="1"/>
          </p:cNvSpPr>
          <p:nvPr>
            <p:ph idx="1"/>
          </p:nvPr>
        </p:nvSpPr>
        <p:spPr>
          <a:xfrm>
            <a:off x="411804" y="1825625"/>
            <a:ext cx="11368392" cy="4919304"/>
          </a:xfrm>
          <a:solidFill>
            <a:schemeClr val="bg1"/>
          </a:solidFill>
        </p:spPr>
        <p:txBody>
          <a:bodyPr>
            <a:noAutofit/>
          </a:bodyPr>
          <a:lstStyle/>
          <a:p>
            <a:pPr marL="0" indent="0" algn="ctr">
              <a:buNone/>
            </a:pPr>
            <a:r>
              <a:rPr lang="en-US" sz="4000" dirty="0">
                <a:effectLst>
                  <a:outerShdw blurRad="38100" dist="38100" dir="2700000" algn="tl">
                    <a:srgbClr val="000000">
                      <a:alpha val="43137"/>
                    </a:srgbClr>
                  </a:outerShdw>
                </a:effectLst>
              </a:rPr>
              <a:t>Isaiah 44:18-20</a:t>
            </a:r>
          </a:p>
          <a:p>
            <a:pPr marL="0" indent="0" algn="ctr">
              <a:buNone/>
            </a:pPr>
            <a:r>
              <a:rPr lang="en-US" dirty="0">
                <a:effectLst>
                  <a:outerShdw blurRad="38100" dist="38100" dir="2700000" algn="tl">
                    <a:srgbClr val="000000">
                      <a:alpha val="43137"/>
                    </a:srgbClr>
                  </a:outerShdw>
                </a:effectLst>
              </a:rPr>
              <a:t>They do not know, nor do they understand, for He has </a:t>
            </a:r>
            <a:r>
              <a:rPr lang="en-US" u="sng" dirty="0">
                <a:effectLst>
                  <a:outerShdw blurRad="38100" dist="38100" dir="2700000" algn="tl">
                    <a:srgbClr val="000000">
                      <a:alpha val="43137"/>
                    </a:srgbClr>
                  </a:outerShdw>
                </a:effectLst>
                <a:latin typeface="+mj-lt"/>
              </a:rPr>
              <a:t>smeared over their eyes so that they cannot see and their hearts so that they cannot comprehend</a:t>
            </a:r>
            <a:r>
              <a:rPr lang="en-US" dirty="0">
                <a:effectLst>
                  <a:outerShdw blurRad="38100" dist="38100" dir="2700000" algn="tl">
                    <a:srgbClr val="000000">
                      <a:alpha val="43137"/>
                    </a:srgbClr>
                  </a:outerShdw>
                </a:effectLst>
              </a:rPr>
              <a:t>. No one recalls, nor is there knowledge or understanding to say, "I have burned half of it in the fire and also have baked bread over its coals. I roast meat and eat it. Then I make the rest of it into an abomination, I fall down before a block of wood!" He feeds on ashes; a deceived heart has turned him aside. And he cannot deliver himself, nor say, "Is there not a lie in my right hand?" </a:t>
            </a:r>
            <a:endParaRPr lang="en-US" sz="1800" dirty="0">
              <a:effectLst>
                <a:outerShdw blurRad="38100" dist="38100" dir="2700000" algn="tl">
                  <a:srgbClr val="000000">
                    <a:alpha val="43137"/>
                  </a:srgbClr>
                </a:outerShdw>
              </a:effectLst>
            </a:endParaRP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Tree>
    <p:extLst>
      <p:ext uri="{BB962C8B-B14F-4D97-AF65-F5344CB8AC3E}">
        <p14:creationId xmlns:p14="http://schemas.microsoft.com/office/powerpoint/2010/main" val="2430040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title"/>
          </p:nvPr>
        </p:nvSpPr>
        <p:spPr/>
        <p:txBody>
          <a:bodyPr>
            <a:noAutofit/>
          </a:bodyPr>
          <a:lstStyle/>
          <a:p>
            <a:r>
              <a:rPr lang="en-US" sz="6000" dirty="0">
                <a:effectLst>
                  <a:outerShdw blurRad="38100" dist="38100" dir="2700000" algn="tl">
                    <a:srgbClr val="000000">
                      <a:alpha val="43137"/>
                    </a:srgbClr>
                  </a:outerShdw>
                </a:effectLst>
              </a:rPr>
              <a:t>SENSORY FAILURE LANGUAGE</a:t>
            </a:r>
          </a:p>
        </p:txBody>
      </p:sp>
      <p:pic>
        <p:nvPicPr>
          <p:cNvPr id="5" name="Picture 4" descr="Logo&#10;&#10;Description automatically generated">
            <a:extLst>
              <a:ext uri="{FF2B5EF4-FFF2-40B4-BE49-F238E27FC236}">
                <a16:creationId xmlns:a16="http://schemas.microsoft.com/office/drawing/2014/main" id="{9B8B3252-F921-535C-FF5E-870F36CB0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2560" y="5897880"/>
            <a:ext cx="1706880" cy="960120"/>
          </a:xfrm>
          <a:prstGeom prst="rect">
            <a:avLst/>
          </a:prstGeom>
        </p:spPr>
      </p:pic>
      <p:sp>
        <p:nvSpPr>
          <p:cNvPr id="3" name="Subtitle 2">
            <a:extLst>
              <a:ext uri="{FF2B5EF4-FFF2-40B4-BE49-F238E27FC236}">
                <a16:creationId xmlns:a16="http://schemas.microsoft.com/office/drawing/2014/main" id="{C429641B-A17C-5858-741A-228C9724C3B8}"/>
              </a:ext>
            </a:extLst>
          </p:cNvPr>
          <p:cNvSpPr>
            <a:spLocks noGrp="1"/>
          </p:cNvSpPr>
          <p:nvPr>
            <p:ph sz="half" idx="1"/>
          </p:nvPr>
        </p:nvSpPr>
        <p:spPr>
          <a:xfrm>
            <a:off x="359923" y="1825625"/>
            <a:ext cx="5659877" cy="4789184"/>
          </a:xfrm>
          <a:solidFill>
            <a:schemeClr val="bg1"/>
          </a:solidFill>
        </p:spPr>
        <p:txBody>
          <a:bodyPr>
            <a:noAutofit/>
          </a:bodyPr>
          <a:lstStyle/>
          <a:p>
            <a:pPr marL="0" indent="0" algn="ctr">
              <a:buNone/>
            </a:pPr>
            <a:r>
              <a:rPr lang="en-US" sz="3200" dirty="0">
                <a:effectLst>
                  <a:outerShdw blurRad="38100" dist="38100" dir="2700000" algn="tl">
                    <a:srgbClr val="000000">
                      <a:alpha val="43137"/>
                    </a:srgbClr>
                  </a:outerShdw>
                </a:effectLst>
              </a:rPr>
              <a:t>Psalms 115:4-8</a:t>
            </a:r>
          </a:p>
          <a:p>
            <a:pPr marL="0" indent="0" algn="just">
              <a:buNone/>
            </a:pPr>
            <a:r>
              <a:rPr lang="en-US" sz="2400" dirty="0">
                <a:effectLst>
                  <a:outerShdw blurRad="38100" dist="38100" dir="2700000" algn="tl">
                    <a:srgbClr val="000000">
                      <a:alpha val="43137"/>
                    </a:srgbClr>
                  </a:outerShdw>
                </a:effectLst>
              </a:rPr>
              <a:t>Their idols are silver and gold, The work of man's hands. </a:t>
            </a:r>
            <a:r>
              <a:rPr lang="en-US" sz="2400" dirty="0">
                <a:solidFill>
                  <a:srgbClr val="FF0000"/>
                </a:solidFill>
                <a:effectLst>
                  <a:outerShdw blurRad="38100" dist="38100" dir="2700000" algn="tl">
                    <a:srgbClr val="000000">
                      <a:alpha val="43137"/>
                    </a:srgbClr>
                  </a:outerShdw>
                </a:effectLst>
              </a:rPr>
              <a:t>They have mouths, but they cannot speak</a:t>
            </a:r>
            <a:r>
              <a:rPr lang="en-US" sz="2400" dirty="0">
                <a:effectLst>
                  <a:outerShdw blurRad="38100" dist="38100" dir="2700000" algn="tl">
                    <a:srgbClr val="000000">
                      <a:alpha val="43137"/>
                    </a:srgbClr>
                  </a:outerShdw>
                </a:effectLst>
              </a:rPr>
              <a:t>; </a:t>
            </a:r>
            <a:r>
              <a:rPr lang="en-US" sz="2400" dirty="0">
                <a:solidFill>
                  <a:schemeClr val="accent2"/>
                </a:solidFill>
                <a:effectLst>
                  <a:outerShdw blurRad="38100" dist="38100" dir="2700000" algn="tl">
                    <a:srgbClr val="000000">
                      <a:alpha val="43137"/>
                    </a:srgbClr>
                  </a:outerShdw>
                </a:effectLst>
              </a:rPr>
              <a:t>They have eyes, but they cannot see</a:t>
            </a:r>
            <a:r>
              <a:rPr lang="en-US" sz="2400" dirty="0">
                <a:effectLst>
                  <a:outerShdw blurRad="38100" dist="38100" dir="2700000" algn="tl">
                    <a:srgbClr val="000000">
                      <a:alpha val="43137"/>
                    </a:srgbClr>
                  </a:outerShdw>
                </a:effectLst>
              </a:rPr>
              <a:t>; </a:t>
            </a:r>
            <a:r>
              <a:rPr lang="en-US" sz="2400" dirty="0">
                <a:solidFill>
                  <a:schemeClr val="accent6">
                    <a:lumMod val="75000"/>
                  </a:schemeClr>
                </a:solidFill>
                <a:effectLst>
                  <a:outerShdw blurRad="38100" dist="38100" dir="2700000" algn="tl">
                    <a:srgbClr val="000000">
                      <a:alpha val="43137"/>
                    </a:srgbClr>
                  </a:outerShdw>
                </a:effectLst>
              </a:rPr>
              <a:t>They have ears, but they cannot hear</a:t>
            </a:r>
            <a:r>
              <a:rPr lang="en-US" sz="2400" dirty="0">
                <a:effectLst>
                  <a:outerShdw blurRad="38100" dist="38100" dir="2700000" algn="tl">
                    <a:srgbClr val="000000">
                      <a:alpha val="43137"/>
                    </a:srgbClr>
                  </a:outerShdw>
                </a:effectLst>
              </a:rPr>
              <a:t>; They have noses, but they cannot smell; They have hands, but they cannot feel; They have feet, but they cannot walk; They cannot make a sound with their throat. </a:t>
            </a:r>
            <a:r>
              <a:rPr lang="en-US" sz="2400" dirty="0">
                <a:solidFill>
                  <a:srgbClr val="00B0F0"/>
                </a:solidFill>
                <a:effectLst>
                  <a:outerShdw blurRad="38100" dist="38100" dir="2700000" algn="tl">
                    <a:srgbClr val="000000">
                      <a:alpha val="43137"/>
                    </a:srgbClr>
                  </a:outerShdw>
                </a:effectLst>
              </a:rPr>
              <a:t>Those who make them will become like them, Everyone who trusts in them. </a:t>
            </a:r>
          </a:p>
        </p:txBody>
      </p:sp>
      <p:sp>
        <p:nvSpPr>
          <p:cNvPr id="10" name="Content Placeholder 9">
            <a:extLst>
              <a:ext uri="{FF2B5EF4-FFF2-40B4-BE49-F238E27FC236}">
                <a16:creationId xmlns:a16="http://schemas.microsoft.com/office/drawing/2014/main" id="{88E0AD1A-C477-7803-72A3-3D388401C9BC}"/>
              </a:ext>
            </a:extLst>
          </p:cNvPr>
          <p:cNvSpPr>
            <a:spLocks noGrp="1"/>
          </p:cNvSpPr>
          <p:nvPr>
            <p:ph sz="half" idx="2"/>
          </p:nvPr>
        </p:nvSpPr>
        <p:spPr>
          <a:xfrm>
            <a:off x="6172199" y="1825625"/>
            <a:ext cx="5659877" cy="4789184"/>
          </a:xfrm>
          <a:solidFill>
            <a:schemeClr val="bg1"/>
          </a:solidFill>
        </p:spPr>
        <p:txBody>
          <a:bodyPr/>
          <a:lstStyle/>
          <a:p>
            <a:pPr marL="0" indent="0" algn="ctr">
              <a:buNone/>
            </a:pPr>
            <a:r>
              <a:rPr lang="en-US" sz="3200" dirty="0">
                <a:effectLst>
                  <a:outerShdw blurRad="38100" dist="38100" dir="2700000" algn="tl">
                    <a:srgbClr val="000000">
                      <a:alpha val="43137"/>
                    </a:srgbClr>
                  </a:outerShdw>
                </a:effectLst>
              </a:rPr>
              <a:t>Psalm 135:15-18</a:t>
            </a:r>
          </a:p>
          <a:p>
            <a:pPr marL="0" indent="0">
              <a:buNone/>
            </a:pPr>
            <a:r>
              <a:rPr lang="en-US" dirty="0">
                <a:effectLst>
                  <a:outerShdw blurRad="38100" dist="38100" dir="2700000" algn="tl">
                    <a:srgbClr val="000000">
                      <a:alpha val="43137"/>
                    </a:srgbClr>
                  </a:outerShdw>
                </a:effectLst>
              </a:rPr>
              <a:t>The idols of the nations are but silver and gold, The work of man's hands. </a:t>
            </a:r>
            <a:r>
              <a:rPr lang="en-US" dirty="0">
                <a:solidFill>
                  <a:srgbClr val="FF0000"/>
                </a:solidFill>
                <a:effectLst>
                  <a:outerShdw blurRad="38100" dist="38100" dir="2700000" algn="tl">
                    <a:srgbClr val="000000">
                      <a:alpha val="43137"/>
                    </a:srgbClr>
                  </a:outerShdw>
                </a:effectLst>
              </a:rPr>
              <a:t>They have mouths, but they do not speak</a:t>
            </a:r>
            <a:r>
              <a:rPr lang="en-US" dirty="0">
                <a:effectLst>
                  <a:outerShdw blurRad="38100" dist="38100" dir="2700000" algn="tl">
                    <a:srgbClr val="000000">
                      <a:alpha val="43137"/>
                    </a:srgbClr>
                  </a:outerShdw>
                </a:effectLst>
              </a:rPr>
              <a:t>; </a:t>
            </a:r>
            <a:r>
              <a:rPr lang="en-US" dirty="0">
                <a:solidFill>
                  <a:schemeClr val="accent2"/>
                </a:solidFill>
                <a:effectLst>
                  <a:outerShdw blurRad="38100" dist="38100" dir="2700000" algn="tl">
                    <a:srgbClr val="000000">
                      <a:alpha val="43137"/>
                    </a:srgbClr>
                  </a:outerShdw>
                </a:effectLst>
              </a:rPr>
              <a:t>They have eyes, but they do not see</a:t>
            </a:r>
            <a:r>
              <a:rPr lang="en-US" dirty="0">
                <a:effectLst>
                  <a:outerShdw blurRad="38100" dist="38100" dir="2700000" algn="tl">
                    <a:srgbClr val="000000">
                      <a:alpha val="43137"/>
                    </a:srgbClr>
                  </a:outerShdw>
                </a:effectLst>
              </a:rPr>
              <a:t>; </a:t>
            </a:r>
            <a:r>
              <a:rPr lang="en-US" dirty="0">
                <a:solidFill>
                  <a:schemeClr val="accent6">
                    <a:lumMod val="75000"/>
                  </a:schemeClr>
                </a:solidFill>
                <a:effectLst>
                  <a:outerShdw blurRad="38100" dist="38100" dir="2700000" algn="tl">
                    <a:srgbClr val="000000">
                      <a:alpha val="43137"/>
                    </a:srgbClr>
                  </a:outerShdw>
                </a:effectLst>
              </a:rPr>
              <a:t>They have ears, but they do not hear</a:t>
            </a:r>
            <a:r>
              <a:rPr lang="en-US" dirty="0">
                <a:effectLst>
                  <a:outerShdw blurRad="38100" dist="38100" dir="2700000" algn="tl">
                    <a:srgbClr val="000000">
                      <a:alpha val="43137"/>
                    </a:srgbClr>
                  </a:outerShdw>
                </a:effectLst>
              </a:rPr>
              <a:t>, Nor is there any breath at all in their mouths. </a:t>
            </a:r>
            <a:r>
              <a:rPr lang="en-US" dirty="0">
                <a:solidFill>
                  <a:srgbClr val="00B0F0"/>
                </a:solidFill>
                <a:effectLst>
                  <a:outerShdw blurRad="38100" dist="38100" dir="2700000" algn="tl">
                    <a:srgbClr val="000000">
                      <a:alpha val="43137"/>
                    </a:srgbClr>
                  </a:outerShdw>
                </a:effectLst>
              </a:rPr>
              <a:t>Those who make them will be like them, Yes, everyone who trusts in them</a:t>
            </a:r>
            <a:r>
              <a:rPr lang="en-US" dirty="0">
                <a:effectLst>
                  <a:outerShdw blurRad="38100" dist="38100" dir="2700000" algn="tl">
                    <a:srgbClr val="000000">
                      <a:alpha val="43137"/>
                    </a:srgbClr>
                  </a:outerShdw>
                </a:effectLst>
              </a:rPr>
              <a:t>. </a:t>
            </a:r>
          </a:p>
        </p:txBody>
      </p:sp>
      <p:sp>
        <p:nvSpPr>
          <p:cNvPr id="11" name="TextBox 10">
            <a:extLst>
              <a:ext uri="{FF2B5EF4-FFF2-40B4-BE49-F238E27FC236}">
                <a16:creationId xmlns:a16="http://schemas.microsoft.com/office/drawing/2014/main" id="{3664F78F-93EA-0698-4441-20CADC06D835}"/>
              </a:ext>
            </a:extLst>
          </p:cNvPr>
          <p:cNvSpPr txBox="1"/>
          <p:nvPr/>
        </p:nvSpPr>
        <p:spPr>
          <a:xfrm>
            <a:off x="8079239" y="71299"/>
            <a:ext cx="3905236" cy="1754326"/>
          </a:xfrm>
          <a:prstGeom prst="rect">
            <a:avLst/>
          </a:prstGeom>
          <a:noFill/>
        </p:spPr>
        <p:txBody>
          <a:bodyPr wrap="none" rtlCol="0">
            <a:spAutoFit/>
          </a:bodyPr>
          <a:lstStyle/>
          <a:p>
            <a:pPr algn="ctr"/>
            <a:r>
              <a:rPr lang="en-US" sz="3600" dirty="0">
                <a:latin typeface="+mj-lt"/>
              </a:rPr>
              <a:t>BECOMING LIKE </a:t>
            </a:r>
          </a:p>
          <a:p>
            <a:pPr algn="ctr"/>
            <a:r>
              <a:rPr lang="en-US" sz="3600" dirty="0">
                <a:latin typeface="+mj-lt"/>
              </a:rPr>
              <a:t>YOUR IDOLS</a:t>
            </a:r>
          </a:p>
          <a:p>
            <a:pPr algn="ctr"/>
            <a:r>
              <a:rPr lang="en-US" sz="3600" dirty="0">
                <a:latin typeface="+mj-lt"/>
              </a:rPr>
              <a:t>PRINCIPLE</a:t>
            </a:r>
          </a:p>
        </p:txBody>
      </p:sp>
    </p:spTree>
    <p:extLst>
      <p:ext uri="{BB962C8B-B14F-4D97-AF65-F5344CB8AC3E}">
        <p14:creationId xmlns:p14="http://schemas.microsoft.com/office/powerpoint/2010/main" val="1605737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 calcmode="lin" valueType="num">
                                      <p:cBhvr additive="base">
                                        <p:cTn id="15"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500"/>
                                        <p:tgtEl>
                                          <p:spTgt spid="3">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500"/>
                                        <p:tgtEl>
                                          <p:spTgt spid="3">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bg/>
                                          </p:spTgt>
                                        </p:tgtEl>
                                        <p:attrNameLst>
                                          <p:attrName>style.visibility</p:attrName>
                                        </p:attrNameLst>
                                      </p:cBhvr>
                                      <p:to>
                                        <p:strVal val="visible"/>
                                      </p:to>
                                    </p:set>
                                    <p:animEffect transition="in" filter="fade">
                                      <p:cBhvr>
                                        <p:cTn id="29" dur="500"/>
                                        <p:tgtEl>
                                          <p:spTgt spid="10">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10"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91</TotalTime>
  <Words>889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Articulat CF v2 Heavy</vt:lpstr>
      <vt:lpstr>Articulat CF v2 Medium</vt:lpstr>
      <vt:lpstr>Office Theme</vt:lpstr>
      <vt:lpstr>PowerPoint Presentation</vt:lpstr>
      <vt:lpstr>WE BECOME WHAT WE WORSHIP</vt:lpstr>
      <vt:lpstr>CHAPTER BREAKDOWN</vt:lpstr>
      <vt:lpstr>GOD’S HOLINESS IS DECLARED </vt:lpstr>
      <vt:lpstr>SENSORY FAILURE LANGUAGE</vt:lpstr>
      <vt:lpstr>SENSORY FAILURE LANGUAGE</vt:lpstr>
      <vt:lpstr>SENSORY FAILURE LANGUAGE</vt:lpstr>
      <vt:lpstr>SENSORY FAILURE LANGUAGE</vt:lpstr>
      <vt:lpstr>SENSORY FAILURE LANGUAGE</vt:lpstr>
      <vt:lpstr>HOW LONG? UNTIL TRANSFORMATION IS COMPLETE </vt:lpstr>
      <vt:lpstr>HOW ISRAEL’S END REFLECTS WBWWW PRINCIPLE </vt:lpstr>
      <vt:lpstr>WE BECOME WHAT WE WORSHIP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Blevins</dc:creator>
  <cp:lastModifiedBy>Kyle Blevins</cp:lastModifiedBy>
  <cp:revision>2</cp:revision>
  <dcterms:created xsi:type="dcterms:W3CDTF">2023-01-05T14:38:02Z</dcterms:created>
  <dcterms:modified xsi:type="dcterms:W3CDTF">2023-02-02T19:47:36Z</dcterms:modified>
</cp:coreProperties>
</file>