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A3C1E-F468-3EC2-87DE-AEAE41E8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the Last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91F25-8533-70A1-437B-FA6D6AF1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our relationship with God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our relationship with our brethren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our relationship with the lost.</a:t>
            </a:r>
          </a:p>
        </p:txBody>
      </p:sp>
    </p:spTree>
    <p:extLst>
      <p:ext uri="{BB962C8B-B14F-4D97-AF65-F5344CB8AC3E}">
        <p14:creationId xmlns:p14="http://schemas.microsoft.com/office/powerpoint/2010/main" val="218036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37A0B2-0F6A-91D6-696D-7723FBC15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36" y="1565172"/>
            <a:ext cx="6848713" cy="38524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DA3C1E-F468-3EC2-87DE-AEAE41E8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 to Tomorrow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91F25-8533-70A1-437B-FA6D6AF1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173"/>
            <a:ext cx="4333568" cy="4927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exchanged the truth of God for a lie, and worshiped and served the creature rather than the Creator, who is blessed forever. Amen.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1:25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2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0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24</TotalTime>
  <Words>57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Remembering the Last Year</vt:lpstr>
      <vt:lpstr>Looking Forward to Tomorrow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2022-12-30T19:20:05Z</dcterms:created>
  <dcterms:modified xsi:type="dcterms:W3CDTF">2022-12-30T19:45:00Z</dcterms:modified>
</cp:coreProperties>
</file>