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91" r:id="rId5"/>
    <p:sldId id="292" r:id="rId6"/>
    <p:sldId id="293" r:id="rId7"/>
    <p:sldId id="294" r:id="rId8"/>
    <p:sldId id="278" r:id="rId9"/>
    <p:sldId id="297" r:id="rId10"/>
    <p:sldId id="280" r:id="rId11"/>
    <p:sldId id="29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3F4D9D-67C8-4BA1-A9AB-66F9F858CD55}" v="1746" dt="2023-01-13T21:03:44.6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44" y="2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le Blevins" userId="f4048cd5465779d3" providerId="LiveId" clId="{BA3F4D9D-67C8-4BA1-A9AB-66F9F858CD55}"/>
    <pc:docChg chg="undo custSel addSld delSld modSld sldOrd">
      <pc:chgData name="Kyle Blevins" userId="f4048cd5465779d3" providerId="LiveId" clId="{BA3F4D9D-67C8-4BA1-A9AB-66F9F858CD55}" dt="2023-01-13T21:05:44.643" v="2389" actId="2711"/>
      <pc:docMkLst>
        <pc:docMk/>
      </pc:docMkLst>
      <pc:sldChg chg="setBg">
        <pc:chgData name="Kyle Blevins" userId="f4048cd5465779d3" providerId="LiveId" clId="{BA3F4D9D-67C8-4BA1-A9AB-66F9F858CD55}" dt="2023-01-13T20:25:04.215" v="1"/>
        <pc:sldMkLst>
          <pc:docMk/>
          <pc:sldMk cId="1227412811" sldId="257"/>
        </pc:sldMkLst>
      </pc:sldChg>
      <pc:sldChg chg="modSp mod modAnim">
        <pc:chgData name="Kyle Blevins" userId="f4048cd5465779d3" providerId="LiveId" clId="{BA3F4D9D-67C8-4BA1-A9AB-66F9F858CD55}" dt="2023-01-13T21:01:13.296" v="2362" actId="207"/>
        <pc:sldMkLst>
          <pc:docMk/>
          <pc:sldMk cId="819128496" sldId="258"/>
        </pc:sldMkLst>
        <pc:spChg chg="mod">
          <ac:chgData name="Kyle Blevins" userId="f4048cd5465779d3" providerId="LiveId" clId="{BA3F4D9D-67C8-4BA1-A9AB-66F9F858CD55}" dt="2023-01-13T20:26:44.862" v="26" actId="20577"/>
          <ac:spMkLst>
            <pc:docMk/>
            <pc:sldMk cId="819128496" sldId="258"/>
            <ac:spMk id="4" creationId="{BB55E558-384B-EC1F-DEEB-7EC1E57A4FAC}"/>
          </ac:spMkLst>
        </pc:spChg>
        <pc:spChg chg="mod">
          <ac:chgData name="Kyle Blevins" userId="f4048cd5465779d3" providerId="LiveId" clId="{BA3F4D9D-67C8-4BA1-A9AB-66F9F858CD55}" dt="2023-01-13T21:01:13.296" v="2362" actId="207"/>
          <ac:spMkLst>
            <pc:docMk/>
            <pc:sldMk cId="819128496" sldId="258"/>
            <ac:spMk id="5" creationId="{628200DF-6BCC-0836-5F9A-CC81EE389B44}"/>
          </ac:spMkLst>
        </pc:spChg>
      </pc:sldChg>
      <pc:sldChg chg="del">
        <pc:chgData name="Kyle Blevins" userId="f4048cd5465779d3" providerId="LiveId" clId="{BA3F4D9D-67C8-4BA1-A9AB-66F9F858CD55}" dt="2023-01-13T20:58:56.343" v="2349" actId="47"/>
        <pc:sldMkLst>
          <pc:docMk/>
          <pc:sldMk cId="3585630477" sldId="260"/>
        </pc:sldMkLst>
      </pc:sldChg>
      <pc:sldChg chg="del">
        <pc:chgData name="Kyle Blevins" userId="f4048cd5465779d3" providerId="LiveId" clId="{BA3F4D9D-67C8-4BA1-A9AB-66F9F858CD55}" dt="2023-01-13T20:58:56.343" v="2349" actId="47"/>
        <pc:sldMkLst>
          <pc:docMk/>
          <pc:sldMk cId="789863787" sldId="261"/>
        </pc:sldMkLst>
      </pc:sldChg>
      <pc:sldChg chg="modSp mod modAnim">
        <pc:chgData name="Kyle Blevins" userId="f4048cd5465779d3" providerId="LiveId" clId="{BA3F4D9D-67C8-4BA1-A9AB-66F9F858CD55}" dt="2023-01-13T21:03:44.633" v="2384"/>
        <pc:sldMkLst>
          <pc:docMk/>
          <pc:sldMk cId="3860156743" sldId="278"/>
        </pc:sldMkLst>
        <pc:spChg chg="mod">
          <ac:chgData name="Kyle Blevins" userId="f4048cd5465779d3" providerId="LiveId" clId="{BA3F4D9D-67C8-4BA1-A9AB-66F9F858CD55}" dt="2023-01-13T20:53:19.180" v="1837" actId="20577"/>
          <ac:spMkLst>
            <pc:docMk/>
            <pc:sldMk cId="3860156743" sldId="278"/>
            <ac:spMk id="4" creationId="{BB55E558-384B-EC1F-DEEB-7EC1E57A4FAC}"/>
          </ac:spMkLst>
        </pc:spChg>
        <pc:spChg chg="mod">
          <ac:chgData name="Kyle Blevins" userId="f4048cd5465779d3" providerId="LiveId" clId="{BA3F4D9D-67C8-4BA1-A9AB-66F9F858CD55}" dt="2023-01-13T21:02:30.314" v="2378" actId="207"/>
          <ac:spMkLst>
            <pc:docMk/>
            <pc:sldMk cId="3860156743" sldId="278"/>
            <ac:spMk id="5" creationId="{628200DF-6BCC-0836-5F9A-CC81EE389B44}"/>
          </ac:spMkLst>
        </pc:spChg>
      </pc:sldChg>
      <pc:sldChg chg="del">
        <pc:chgData name="Kyle Blevins" userId="f4048cd5465779d3" providerId="LiveId" clId="{BA3F4D9D-67C8-4BA1-A9AB-66F9F858CD55}" dt="2023-01-13T20:58:56.343" v="2349" actId="47"/>
        <pc:sldMkLst>
          <pc:docMk/>
          <pc:sldMk cId="3244136787" sldId="279"/>
        </pc:sldMkLst>
      </pc:sldChg>
      <pc:sldChg chg="modSp mod">
        <pc:chgData name="Kyle Blevins" userId="f4048cd5465779d3" providerId="LiveId" clId="{BA3F4D9D-67C8-4BA1-A9AB-66F9F858CD55}" dt="2023-01-13T21:05:44.643" v="2389" actId="2711"/>
        <pc:sldMkLst>
          <pc:docMk/>
          <pc:sldMk cId="2135745749" sldId="280"/>
        </pc:sldMkLst>
        <pc:spChg chg="mod">
          <ac:chgData name="Kyle Blevins" userId="f4048cd5465779d3" providerId="LiveId" clId="{BA3F4D9D-67C8-4BA1-A9AB-66F9F858CD55}" dt="2023-01-13T20:57:07.944" v="2330" actId="403"/>
          <ac:spMkLst>
            <pc:docMk/>
            <pc:sldMk cId="2135745749" sldId="280"/>
            <ac:spMk id="4" creationId="{BB55E558-384B-EC1F-DEEB-7EC1E57A4FAC}"/>
          </ac:spMkLst>
        </pc:spChg>
        <pc:spChg chg="mod">
          <ac:chgData name="Kyle Blevins" userId="f4048cd5465779d3" providerId="LiveId" clId="{BA3F4D9D-67C8-4BA1-A9AB-66F9F858CD55}" dt="2023-01-13T21:05:44.643" v="2389" actId="2711"/>
          <ac:spMkLst>
            <pc:docMk/>
            <pc:sldMk cId="2135745749" sldId="280"/>
            <ac:spMk id="5" creationId="{628200DF-6BCC-0836-5F9A-CC81EE389B44}"/>
          </ac:spMkLst>
        </pc:spChg>
      </pc:sldChg>
      <pc:sldChg chg="del">
        <pc:chgData name="Kyle Blevins" userId="f4048cd5465779d3" providerId="LiveId" clId="{BA3F4D9D-67C8-4BA1-A9AB-66F9F858CD55}" dt="2023-01-13T20:58:56.343" v="2349" actId="47"/>
        <pc:sldMkLst>
          <pc:docMk/>
          <pc:sldMk cId="1632272582" sldId="281"/>
        </pc:sldMkLst>
      </pc:sldChg>
      <pc:sldChg chg="del">
        <pc:chgData name="Kyle Blevins" userId="f4048cd5465779d3" providerId="LiveId" clId="{BA3F4D9D-67C8-4BA1-A9AB-66F9F858CD55}" dt="2023-01-13T20:58:56.343" v="2349" actId="47"/>
        <pc:sldMkLst>
          <pc:docMk/>
          <pc:sldMk cId="165659001" sldId="282"/>
        </pc:sldMkLst>
      </pc:sldChg>
      <pc:sldChg chg="del">
        <pc:chgData name="Kyle Blevins" userId="f4048cd5465779d3" providerId="LiveId" clId="{BA3F4D9D-67C8-4BA1-A9AB-66F9F858CD55}" dt="2023-01-13T20:58:56.343" v="2349" actId="47"/>
        <pc:sldMkLst>
          <pc:docMk/>
          <pc:sldMk cId="1295627429" sldId="283"/>
        </pc:sldMkLst>
      </pc:sldChg>
      <pc:sldChg chg="del">
        <pc:chgData name="Kyle Blevins" userId="f4048cd5465779d3" providerId="LiveId" clId="{BA3F4D9D-67C8-4BA1-A9AB-66F9F858CD55}" dt="2023-01-13T20:58:56.343" v="2349" actId="47"/>
        <pc:sldMkLst>
          <pc:docMk/>
          <pc:sldMk cId="3557480394" sldId="284"/>
        </pc:sldMkLst>
      </pc:sldChg>
      <pc:sldChg chg="del">
        <pc:chgData name="Kyle Blevins" userId="f4048cd5465779d3" providerId="LiveId" clId="{BA3F4D9D-67C8-4BA1-A9AB-66F9F858CD55}" dt="2023-01-13T20:58:56.343" v="2349" actId="47"/>
        <pc:sldMkLst>
          <pc:docMk/>
          <pc:sldMk cId="3439555926" sldId="285"/>
        </pc:sldMkLst>
      </pc:sldChg>
      <pc:sldChg chg="del">
        <pc:chgData name="Kyle Blevins" userId="f4048cd5465779d3" providerId="LiveId" clId="{BA3F4D9D-67C8-4BA1-A9AB-66F9F858CD55}" dt="2023-01-13T20:58:56.343" v="2349" actId="47"/>
        <pc:sldMkLst>
          <pc:docMk/>
          <pc:sldMk cId="2146351215" sldId="286"/>
        </pc:sldMkLst>
      </pc:sldChg>
      <pc:sldChg chg="del">
        <pc:chgData name="Kyle Blevins" userId="f4048cd5465779d3" providerId="LiveId" clId="{BA3F4D9D-67C8-4BA1-A9AB-66F9F858CD55}" dt="2023-01-13T20:58:56.343" v="2349" actId="47"/>
        <pc:sldMkLst>
          <pc:docMk/>
          <pc:sldMk cId="3981636826" sldId="287"/>
        </pc:sldMkLst>
      </pc:sldChg>
      <pc:sldChg chg="del">
        <pc:chgData name="Kyle Blevins" userId="f4048cd5465779d3" providerId="LiveId" clId="{BA3F4D9D-67C8-4BA1-A9AB-66F9F858CD55}" dt="2023-01-13T20:58:56.343" v="2349" actId="47"/>
        <pc:sldMkLst>
          <pc:docMk/>
          <pc:sldMk cId="2689216207" sldId="288"/>
        </pc:sldMkLst>
      </pc:sldChg>
      <pc:sldChg chg="del">
        <pc:chgData name="Kyle Blevins" userId="f4048cd5465779d3" providerId="LiveId" clId="{BA3F4D9D-67C8-4BA1-A9AB-66F9F858CD55}" dt="2023-01-13T20:58:56.343" v="2349" actId="47"/>
        <pc:sldMkLst>
          <pc:docMk/>
          <pc:sldMk cId="945315292" sldId="289"/>
        </pc:sldMkLst>
      </pc:sldChg>
      <pc:sldChg chg="del">
        <pc:chgData name="Kyle Blevins" userId="f4048cd5465779d3" providerId="LiveId" clId="{BA3F4D9D-67C8-4BA1-A9AB-66F9F858CD55}" dt="2023-01-13T20:58:56.343" v="2349" actId="47"/>
        <pc:sldMkLst>
          <pc:docMk/>
          <pc:sldMk cId="1854721012" sldId="290"/>
        </pc:sldMkLst>
      </pc:sldChg>
      <pc:sldChg chg="modSp add mod modAnim">
        <pc:chgData name="Kyle Blevins" userId="f4048cd5465779d3" providerId="LiveId" clId="{BA3F4D9D-67C8-4BA1-A9AB-66F9F858CD55}" dt="2023-01-13T21:02:52.761" v="2379"/>
        <pc:sldMkLst>
          <pc:docMk/>
          <pc:sldMk cId="2893488087" sldId="291"/>
        </pc:sldMkLst>
        <pc:spChg chg="mod">
          <ac:chgData name="Kyle Blevins" userId="f4048cd5465779d3" providerId="LiveId" clId="{BA3F4D9D-67C8-4BA1-A9AB-66F9F858CD55}" dt="2023-01-13T21:01:24.884" v="2365" actId="207"/>
          <ac:spMkLst>
            <pc:docMk/>
            <pc:sldMk cId="2893488087" sldId="291"/>
            <ac:spMk id="5" creationId="{628200DF-6BCC-0836-5F9A-CC81EE389B44}"/>
          </ac:spMkLst>
        </pc:spChg>
      </pc:sldChg>
      <pc:sldChg chg="modSp add mod modAnim">
        <pc:chgData name="Kyle Blevins" userId="f4048cd5465779d3" providerId="LiveId" clId="{BA3F4D9D-67C8-4BA1-A9AB-66F9F858CD55}" dt="2023-01-13T21:02:57.382" v="2380"/>
        <pc:sldMkLst>
          <pc:docMk/>
          <pc:sldMk cId="1045873942" sldId="292"/>
        </pc:sldMkLst>
        <pc:spChg chg="mod">
          <ac:chgData name="Kyle Blevins" userId="f4048cd5465779d3" providerId="LiveId" clId="{BA3F4D9D-67C8-4BA1-A9AB-66F9F858CD55}" dt="2023-01-13T20:44:40.584" v="995" actId="20577"/>
          <ac:spMkLst>
            <pc:docMk/>
            <pc:sldMk cId="1045873942" sldId="292"/>
            <ac:spMk id="4" creationId="{BB55E558-384B-EC1F-DEEB-7EC1E57A4FAC}"/>
          </ac:spMkLst>
        </pc:spChg>
        <pc:spChg chg="mod">
          <ac:chgData name="Kyle Blevins" userId="f4048cd5465779d3" providerId="LiveId" clId="{BA3F4D9D-67C8-4BA1-A9AB-66F9F858CD55}" dt="2023-01-13T21:01:32.647" v="2368" actId="207"/>
          <ac:spMkLst>
            <pc:docMk/>
            <pc:sldMk cId="1045873942" sldId="292"/>
            <ac:spMk id="5" creationId="{628200DF-6BCC-0836-5F9A-CC81EE389B44}"/>
          </ac:spMkLst>
        </pc:spChg>
      </pc:sldChg>
      <pc:sldChg chg="addSp delSp modSp add mod modAnim">
        <pc:chgData name="Kyle Blevins" userId="f4048cd5465779d3" providerId="LiveId" clId="{BA3F4D9D-67C8-4BA1-A9AB-66F9F858CD55}" dt="2023-01-13T21:03:20.956" v="2382"/>
        <pc:sldMkLst>
          <pc:docMk/>
          <pc:sldMk cId="909973447" sldId="293"/>
        </pc:sldMkLst>
        <pc:spChg chg="add del">
          <ac:chgData name="Kyle Blevins" userId="f4048cd5465779d3" providerId="LiveId" clId="{BA3F4D9D-67C8-4BA1-A9AB-66F9F858CD55}" dt="2023-01-13T20:51:10.037" v="1528" actId="22"/>
          <ac:spMkLst>
            <pc:docMk/>
            <pc:sldMk cId="909973447" sldId="293"/>
            <ac:spMk id="3" creationId="{812E92E9-5371-9B54-893B-7290F76E0E42}"/>
          </ac:spMkLst>
        </pc:spChg>
        <pc:spChg chg="mod">
          <ac:chgData name="Kyle Blevins" userId="f4048cd5465779d3" providerId="LiveId" clId="{BA3F4D9D-67C8-4BA1-A9AB-66F9F858CD55}" dt="2023-01-13T21:01:41.881" v="2371" actId="207"/>
          <ac:spMkLst>
            <pc:docMk/>
            <pc:sldMk cId="909973447" sldId="293"/>
            <ac:spMk id="5" creationId="{628200DF-6BCC-0836-5F9A-CC81EE389B44}"/>
          </ac:spMkLst>
        </pc:spChg>
      </pc:sldChg>
      <pc:sldChg chg="modSp add mod modAnim">
        <pc:chgData name="Kyle Blevins" userId="f4048cd5465779d3" providerId="LiveId" clId="{BA3F4D9D-67C8-4BA1-A9AB-66F9F858CD55}" dt="2023-01-13T21:01:57.421" v="2375" actId="14100"/>
        <pc:sldMkLst>
          <pc:docMk/>
          <pc:sldMk cId="903006923" sldId="294"/>
        </pc:sldMkLst>
        <pc:spChg chg="mod">
          <ac:chgData name="Kyle Blevins" userId="f4048cd5465779d3" providerId="LiveId" clId="{BA3F4D9D-67C8-4BA1-A9AB-66F9F858CD55}" dt="2023-01-13T21:01:57.421" v="2375" actId="14100"/>
          <ac:spMkLst>
            <pc:docMk/>
            <pc:sldMk cId="903006923" sldId="294"/>
            <ac:spMk id="5" creationId="{628200DF-6BCC-0836-5F9A-CC81EE389B44}"/>
          </ac:spMkLst>
        </pc:spChg>
      </pc:sldChg>
      <pc:sldChg chg="add del ord">
        <pc:chgData name="Kyle Blevins" userId="f4048cd5465779d3" providerId="LiveId" clId="{BA3F4D9D-67C8-4BA1-A9AB-66F9F858CD55}" dt="2023-01-13T21:04:54.166" v="2388" actId="47"/>
        <pc:sldMkLst>
          <pc:docMk/>
          <pc:sldMk cId="1545511263" sldId="295"/>
        </pc:sldMkLst>
      </pc:sldChg>
      <pc:sldChg chg="add ord">
        <pc:chgData name="Kyle Blevins" userId="f4048cd5465779d3" providerId="LiveId" clId="{BA3F4D9D-67C8-4BA1-A9AB-66F9F858CD55}" dt="2023-01-13T20:58:50.003" v="2348"/>
        <pc:sldMkLst>
          <pc:docMk/>
          <pc:sldMk cId="1243521655" sldId="296"/>
        </pc:sldMkLst>
      </pc:sldChg>
      <pc:sldChg chg="add ord">
        <pc:chgData name="Kyle Blevins" userId="f4048cd5465779d3" providerId="LiveId" clId="{BA3F4D9D-67C8-4BA1-A9AB-66F9F858CD55}" dt="2023-01-13T21:04:52.549" v="2387"/>
        <pc:sldMkLst>
          <pc:docMk/>
          <pc:sldMk cId="3917468236" sldId="29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4D944-C191-2B0F-2B71-4CB1D0C563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1E7811-379E-2653-77FA-83FB76DA4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346F3-B5B4-CCBF-8BD1-2464132D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37B33-6078-BE4D-53CB-A111A0204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38C00-A60B-2A65-B461-9867C2E57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49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8B317-39EB-6722-9471-31E93A640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B3B7E9-9208-2A42-E44D-11821B41EC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9BB6C-9587-2037-5C74-EC8491653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D6392-1664-BC58-1C4D-60F7C1791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DD5EE-ECBE-2694-FE79-88603E6FB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47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AAB608-1067-4DFA-2B64-CE4AA82B45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4F2449-0EF4-084A-47B6-1CBCD3E91D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4E972-E5AE-B68A-6715-F549EE2E9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695B2-28F3-DA36-D1EA-549DEDB79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BC13A-FBFC-741A-F12F-B74AEBC97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91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17355-BD78-AF4C-5523-E6E696356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46F33-FA58-F1F5-6153-5E3B32FD2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3CFA7-8E27-283C-A2DA-0688D88F2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5972B-7413-392B-8FC1-2C5D060D6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7E670-5A2D-165E-7D1E-27FDFAACA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86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B24E6-60C7-6B19-84AA-9001CE688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91C992-5E07-5BEE-CC76-342C6EAD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8830D-7E81-44EB-0174-02EE7556E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99026-00A2-5091-802C-4EAEBD3F1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57E96-9B86-13D8-D99F-B34FFC783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48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692EF-73AE-8EF3-E2AF-AAF691EFA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A570E-7937-16EB-5CAA-09C0F0914E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9C50B3-8D82-4122-5B3A-8F9F8D986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3C81DA-C514-BF2E-50CD-2AB561911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D14834-C4C9-7063-31AF-6CC1655DE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84962F-27B7-B808-C5E8-5BB56471A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98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FD06B-21DF-0584-D9AE-D36B084C6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C9622E-0BB7-82D5-17E2-B2DC6FF94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C4EDCB-185A-E555-2348-C9CF9D8F2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91F42F-A828-5A7B-B0F7-FBF5AEF5B1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7A259C-AA66-87ED-85AD-518B470539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CE8ADA-2423-C113-A789-D1D4441E2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8251AA-2C13-364D-2E33-6BE022201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54D0A7-C366-D0D9-A1EA-BA1F3637E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7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FAAA6-96BE-2868-3CA6-622F50E53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20BF85-4D86-B9A9-8061-82B5D7380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59C8F2-4A50-E88E-BBE6-30783DD46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CCE810-F5E0-2286-C242-B0F6C4B08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6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F5C023-B0DC-CCC9-DE5E-DFBC82C0B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EE5D4C-1CE6-A787-10E9-7550BBDF8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EEC986-0E1C-6B48-0442-B18A338F2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10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CE3F2-4A57-6FCF-0291-266189E26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00825-5F5C-C3F9-B196-DAD61D894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A202C5-C0C8-69E5-8140-870F9916AA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D296D5-9B3B-601C-7749-CB19B7080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9197DD-47F6-C215-856B-5DB35AB0E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68949B-03A9-5EE5-63E0-8D78E948D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6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C9039-BC95-2FFA-DE20-F4C1F9D0D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6C6667-6FB4-ED04-A591-5716A80B20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3A18C8-3F79-4457-04FB-22AD497D8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D41B1A-1340-B7F2-FFE8-71A45B31B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C0AE63-06EF-45D0-9E44-A9EF5EB7B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6D3E57-27EF-EE7C-ED84-6961B687E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65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BE6022-9272-5B59-4234-5042FD477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9E928-1010-4371-7561-C7811E5D2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64199-F4F9-B2FF-4922-EEB1E205F5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4E9F-574E-47FF-B8E1-902C2102F6F6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8B7D5-8BF0-0F6D-C5F7-FE32F2C771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CD60C-D8A6-B3B6-B21B-85F3B18780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05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61656-16C8-5751-93AE-EF9CB5E32F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9641B-A17C-5858-741A-228C9724C3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3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55E558-384B-EC1F-DEEB-7EC1E57A4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13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Thessalonians 1:6-8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28200DF-6BCC-0836-5F9A-CC81EE389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968" y="1572701"/>
            <a:ext cx="11602064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aseline="4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“For after all it is only just for God to repay with affliction those who afflict you </a:t>
            </a:r>
            <a:r>
              <a:rPr lang="en-US" sz="3600" baseline="4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to give relief to you who are afflicted and to us as well when the Lord Jesus will be revealed from heaven with His mighty angels in flaming fire, </a:t>
            </a:r>
            <a:r>
              <a:rPr lang="en-US" sz="3600" baseline="4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dealing out retribution to those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who do not know God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to those who do not obey the gospel of our Lord Jesus.”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574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61656-16C8-5751-93AE-EF9CB5E32F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9641B-A17C-5858-741A-228C9724C3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521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61656-16C8-5751-93AE-EF9CB5E32F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9641B-A17C-5858-741A-228C9724C3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1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55E558-384B-EC1F-DEEB-7EC1E57A4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Judgement of the Nations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28200DF-6BCC-0836-5F9A-CC81EE389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solidFill>
            <a:schemeClr val="bg1">
              <a:lumMod val="95000"/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Ammon – Rejoicing in the calamities of others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Judges 10:7, 11:4; I Samuel 12:12, 14:47; II Samuel 10:6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Descendants of Lot and his youngest daughter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Jeremiah 40-41 they hired Ishmael to murder Judah’s governor Gedaliah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Moab – Treated God’s holy nation as mundane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Also shared bitter history and was also a nation conceived out of incest.</a:t>
            </a:r>
          </a:p>
        </p:txBody>
      </p:sp>
    </p:spTree>
    <p:extLst>
      <p:ext uri="{BB962C8B-B14F-4D97-AF65-F5344CB8AC3E}">
        <p14:creationId xmlns:p14="http://schemas.microsoft.com/office/powerpoint/2010/main" val="81912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55E558-384B-EC1F-DEEB-7EC1E57A4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Judgement of the Nations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28200DF-6BCC-0836-5F9A-CC81EE389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solidFill>
            <a:schemeClr val="bg1">
              <a:lumMod val="95000"/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Edom – Took vengeance for themselves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Oldest conflicting nation of Israel. 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Descendants of Esau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 137:7 “Raze it, raze it… to its very foundations”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Philistia – They too were vengeful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Regular thorn for God’s people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Non-existent by the times of the New Testament</a:t>
            </a:r>
          </a:p>
        </p:txBody>
      </p:sp>
    </p:spTree>
    <p:extLst>
      <p:ext uri="{BB962C8B-B14F-4D97-AF65-F5344CB8AC3E}">
        <p14:creationId xmlns:p14="http://schemas.microsoft.com/office/powerpoint/2010/main" val="2893488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55E558-384B-EC1F-DEEB-7EC1E57A4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Judgement of Tyre and Sidon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28200DF-6BCC-0836-5F9A-CC81EE389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solidFill>
            <a:schemeClr val="bg1">
              <a:lumMod val="95000"/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Tyre – Rejoiced in calamities, took advantage of other’s sorrows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EXTREMELY successful merchant state.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Consisting of mainland city sometimes called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Ushu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island fortress city of Tyre.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Ezekiel 26:2 Tyre intended to grow economically from Judah’s demise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Ezekiel 28:2 Tyre had become proud and arrogant</a:t>
            </a:r>
          </a:p>
        </p:txBody>
      </p:sp>
    </p:spTree>
    <p:extLst>
      <p:ext uri="{BB962C8B-B14F-4D97-AF65-F5344CB8AC3E}">
        <p14:creationId xmlns:p14="http://schemas.microsoft.com/office/powerpoint/2010/main" val="1045873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55E558-384B-EC1F-DEEB-7EC1E57A4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Judgement of Tyre and Sidon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28200DF-6BCC-0836-5F9A-CC81EE389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solidFill>
            <a:schemeClr val="bg1">
              <a:lumMod val="95000"/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is being referred to in chapter 28:11-19?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of Tyre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in the garden of Eden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Anointed Cherub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Suggestions: Satan? King of Tyre?</a:t>
            </a:r>
          </a:p>
        </p:txBody>
      </p:sp>
    </p:spTree>
    <p:extLst>
      <p:ext uri="{BB962C8B-B14F-4D97-AF65-F5344CB8AC3E}">
        <p14:creationId xmlns:p14="http://schemas.microsoft.com/office/powerpoint/2010/main" val="909973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55E558-384B-EC1F-DEEB-7EC1E57A4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Judgement of Tyre and Sidon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28200DF-6BCC-0836-5F9A-CC81EE389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67406"/>
          </a:xfrm>
          <a:solidFill>
            <a:schemeClr val="bg1">
              <a:lumMod val="95000"/>
              <a:alpha val="70000"/>
            </a:schemeClr>
          </a:solidFill>
        </p:spPr>
        <p:txBody>
          <a:bodyPr>
            <a:no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is being referred to in chapter 28:11-19?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of Tyre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in the garden of Eden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Anointed Cherub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Suggestions: Satan? King of Tyre? Adam?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Either way the point is PUNISHMENT IS COMING!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26:7 Nebuchadnezzar was coming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26:12 their city would be cast into the sea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26:14, 28:19 never be rebuilt, cease to be forever</a:t>
            </a:r>
          </a:p>
        </p:txBody>
      </p:sp>
    </p:spTree>
    <p:extLst>
      <p:ext uri="{BB962C8B-B14F-4D97-AF65-F5344CB8AC3E}">
        <p14:creationId xmlns:p14="http://schemas.microsoft.com/office/powerpoint/2010/main" val="903006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55E558-384B-EC1F-DEEB-7EC1E57A4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Should I Learn From This?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28200DF-6BCC-0836-5F9A-CC81EE389B44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  <a:alpha val="7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who rejoice at the misfortunes of others are people who must not know God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who treat that which is holy as mundane are people who must not know God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who seek revenge for wrongs received are people who must not know God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who find success at the expense of others or become filled with pride…</a:t>
            </a:r>
          </a:p>
        </p:txBody>
      </p:sp>
    </p:spTree>
    <p:extLst>
      <p:ext uri="{BB962C8B-B14F-4D97-AF65-F5344CB8AC3E}">
        <p14:creationId xmlns:p14="http://schemas.microsoft.com/office/powerpoint/2010/main" val="386015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61656-16C8-5751-93AE-EF9CB5E32F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9641B-A17C-5858-741A-228C9724C3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68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ticulat CF v2 Font Family (Default)">
      <a:majorFont>
        <a:latin typeface="Articulat CF v2 Heavy"/>
        <a:ea typeface=""/>
        <a:cs typeface=""/>
      </a:majorFont>
      <a:minorFont>
        <a:latin typeface="Articulat CF v2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AC23D366-0CD3-41D7-811E-B88B497BED53}" vid="{4B63EA86-E58C-4B7A-A5CB-DBDC09AC64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 Articulat CF v2 Font Family Default</Template>
  <TotalTime>211</TotalTime>
  <Words>420</Words>
  <Application>Microsoft Office PowerPoint</Application>
  <PresentationFormat>Widescreen</PresentationFormat>
  <Paragraphs>44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Articulat CF v2 Heavy</vt:lpstr>
      <vt:lpstr>Articulat CF v2 Medium</vt:lpstr>
      <vt:lpstr>Office Theme</vt:lpstr>
      <vt:lpstr>PowerPoint Presentation</vt:lpstr>
      <vt:lpstr>PowerPoint Presentation</vt:lpstr>
      <vt:lpstr> Judgement of the Nations</vt:lpstr>
      <vt:lpstr> Judgement of the Nations</vt:lpstr>
      <vt:lpstr> Judgement of Tyre and Sidon</vt:lpstr>
      <vt:lpstr> Judgement of Tyre and Sidon</vt:lpstr>
      <vt:lpstr> Judgement of Tyre and Sidon</vt:lpstr>
      <vt:lpstr>What Should I Learn From This?</vt:lpstr>
      <vt:lpstr>PowerPoint Presentation</vt:lpstr>
      <vt:lpstr>II Thessalonians 1:6-8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Blevins</dc:creator>
  <cp:lastModifiedBy>Kyle Blevins</cp:lastModifiedBy>
  <cp:revision>2</cp:revision>
  <dcterms:created xsi:type="dcterms:W3CDTF">2022-08-19T18:00:10Z</dcterms:created>
  <dcterms:modified xsi:type="dcterms:W3CDTF">2023-01-13T21:05:50Z</dcterms:modified>
</cp:coreProperties>
</file>