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43204"/>
    <a:srgbClr val="7143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77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C4D944-C191-2B0F-2B71-4CB1D0C563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1E7811-379E-2653-77FA-83FB76DA4A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C346F3-B5B4-CCBF-8BD1-2464132DC1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A4E9F-574E-47FF-B8E1-902C2102F6F6}" type="datetimeFigureOut">
              <a:rPr lang="en-US" smtClean="0"/>
              <a:t>12/23/2022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C37B33-6078-BE4D-53CB-A111A0204B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438C00-A60B-2A65-B461-9867C2E57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A1A1-5C2B-4162-8C64-435AD319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249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C8B317-39EB-6722-9471-31E93A640C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B3B7E9-9208-2A42-E44D-11821B41EC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19BB6C-9587-2037-5C74-EC84916531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A4E9F-574E-47FF-B8E1-902C2102F6F6}" type="datetimeFigureOut">
              <a:rPr lang="en-US" smtClean="0"/>
              <a:t>12/23/2022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BD6392-1664-BC58-1C4D-60F7C17913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1DD5EE-ECBE-2694-FE79-88603E6FB1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A1A1-5C2B-4162-8C64-435AD319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047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DAAB608-1067-4DFA-2B64-CE4AA82B45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4F2449-0EF4-084A-47B6-1CBCD3E91D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D4E972-E5AE-B68A-6715-F549EE2E9A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A4E9F-574E-47FF-B8E1-902C2102F6F6}" type="datetimeFigureOut">
              <a:rPr lang="en-US" smtClean="0"/>
              <a:t>12/23/2022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3695B2-28F3-DA36-D1EA-549DEDB792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FBC13A-FBFC-741A-F12F-B74AEBC97F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A1A1-5C2B-4162-8C64-435AD319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891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C17355-BD78-AF4C-5523-E6E6963569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246F33-FA58-F1F5-6153-5E3B32FD2D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C3CFA7-8E27-283C-A2DA-0688D88F2B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A4E9F-574E-47FF-B8E1-902C2102F6F6}" type="datetimeFigureOut">
              <a:rPr lang="en-US" smtClean="0"/>
              <a:t>12/23/2022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45972B-7413-392B-8FC1-2C5D060D63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07E670-5A2D-165E-7D1E-27FDFAACAA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A1A1-5C2B-4162-8C64-435AD319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686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AB24E6-60C7-6B19-84AA-9001CE6889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91C992-5E07-5BEE-CC76-342C6EAD88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68830D-7E81-44EB-0174-02EE7556EA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A4E9F-574E-47FF-B8E1-902C2102F6F6}" type="datetimeFigureOut">
              <a:rPr lang="en-US" smtClean="0"/>
              <a:t>12/23/2022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399026-00A2-5091-802C-4EAEBD3F1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157E96-9B86-13D8-D99F-B34FFC7839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A1A1-5C2B-4162-8C64-435AD319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948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C692EF-73AE-8EF3-E2AF-AAF691EFA1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FA570E-7937-16EB-5CAA-09C0F0914E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9C50B3-8D82-4122-5B3A-8F9F8D9861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3C81DA-C514-BF2E-50CD-2AB561911A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A4E9F-574E-47FF-B8E1-902C2102F6F6}" type="datetimeFigureOut">
              <a:rPr lang="en-US" smtClean="0"/>
              <a:t>12/23/2022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D14834-C4C9-7063-31AF-6CC1655DED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84962F-27B7-B808-C5E8-5BB56471A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A1A1-5C2B-4162-8C64-435AD319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398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6FD06B-21DF-0584-D9AE-D36B084C6C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C9622E-0BB7-82D5-17E2-B2DC6FF946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C4EDCB-185A-E555-2348-C9CF9D8F21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491F42F-A828-5A7B-B0F7-FBF5AEF5B1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87A259C-AA66-87ED-85AD-518B470539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DCE8ADA-2423-C113-A789-D1D4441E2C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A4E9F-574E-47FF-B8E1-902C2102F6F6}" type="datetimeFigureOut">
              <a:rPr lang="en-US" smtClean="0"/>
              <a:t>12/23/2022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78251AA-2C13-364D-2E33-6BE022201B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454D0A7-C366-D0D9-A1EA-BA1F3637E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A1A1-5C2B-4162-8C64-435AD319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77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8FAAA6-96BE-2868-3CA6-622F50E537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520BF85-4D86-B9A9-8061-82B5D7380C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A4E9F-574E-47FF-B8E1-902C2102F6F6}" type="datetimeFigureOut">
              <a:rPr lang="en-US" smtClean="0"/>
              <a:t>12/23/2022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D59C8F2-4A50-E88E-BBE6-30783DD469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CCE810-F5E0-2286-C242-B0F6C4B08B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A1A1-5C2B-4162-8C64-435AD319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867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7F5C023-B0DC-CCC9-DE5E-DFBC82C0B7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A4E9F-574E-47FF-B8E1-902C2102F6F6}" type="datetimeFigureOut">
              <a:rPr lang="en-US" smtClean="0"/>
              <a:t>12/23/2022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EE5D4C-1CE6-A787-10E9-7550BBDF81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EEC986-0E1C-6B48-0442-B18A338F25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A1A1-5C2B-4162-8C64-435AD319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810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1CE3F2-4A57-6FCF-0291-266189E263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A00825-5F5C-C3F9-B196-DAD61D894B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BA202C5-C0C8-69E5-8140-870F9916AA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D296D5-9B3B-601C-7749-CB19B70805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A4E9F-574E-47FF-B8E1-902C2102F6F6}" type="datetimeFigureOut">
              <a:rPr lang="en-US" smtClean="0"/>
              <a:t>12/23/2022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9197DD-47F6-C215-856B-5DB35AB0E5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68949B-03A9-5EE5-63E0-8D78E948D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A1A1-5C2B-4162-8C64-435AD319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065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1C9039-BC95-2FFA-DE20-F4C1F9D0D3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C6C6667-6FB4-ED04-A591-5716A80B204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3A18C8-3F79-4457-04FB-22AD497D84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D41B1A-1340-B7F2-FFE8-71A45B31B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A4E9F-574E-47FF-B8E1-902C2102F6F6}" type="datetimeFigureOut">
              <a:rPr lang="en-US" smtClean="0"/>
              <a:t>12/23/2022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C0AE63-06EF-45D0-9E44-A9EF5EB7BE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6D3E57-27EF-EE7C-ED84-6961B687E6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A1A1-5C2B-4162-8C64-435AD319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665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5BE6022-9272-5B59-4234-5042FD4778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69E928-1010-4371-7561-C7811E5D20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764199-F4F9-B2FF-4922-EEB1E205F5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4A4E9F-574E-47FF-B8E1-902C2102F6F6}" type="datetimeFigureOut">
              <a:rPr lang="en-US" smtClean="0"/>
              <a:t>12/23/2022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28B7D5-8BF0-0F6D-C5F7-FE32F2C771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0CD60C-D8A6-B3B6-B21B-85F3B18780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AA1A1-5C2B-4162-8C64-435AD319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605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E61656-16C8-5751-93AE-EF9CB5E32F8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29641B-A17C-5858-741A-228C9724C3B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4320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E8B6586-7F07-1C8A-6F5F-63D7DA1C06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IS OUR REFUGE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A786347-64FE-05F1-E071-124EEA7BF3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is where we should start when troubles happen…</a:t>
            </a:r>
          </a:p>
          <a:p>
            <a:pPr marL="0" indent="0">
              <a:buNone/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“Seek the LORD while He may be found; Call upon Him while He is near.” Isaiah 55:6</a:t>
            </a:r>
          </a:p>
          <a:p>
            <a:pPr marL="0" indent="0">
              <a:buNone/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Psalm 46:2 “That is why we are not afraid even when the earth quakes or the mountains topple into the depths of the sea.”</a:t>
            </a:r>
          </a:p>
        </p:txBody>
      </p:sp>
    </p:spTree>
    <p:extLst>
      <p:ext uri="{BB962C8B-B14F-4D97-AF65-F5344CB8AC3E}">
        <p14:creationId xmlns:p14="http://schemas.microsoft.com/office/powerpoint/2010/main" val="39340371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E8B6586-7F07-1C8A-6F5F-63D7DA1C06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IS OUR GLADNESS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A786347-64FE-05F1-E071-124EEA7BF3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Rivers of grace bring joy</a:t>
            </a:r>
          </a:p>
          <a:p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Help comes at the break of dawn</a:t>
            </a:r>
          </a:p>
          <a:p>
            <a:pPr marL="0" indent="0">
              <a:buNone/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Isaiah 37:36 “Then the angel of the LORD went out and struck 185,000 in the camp of the Assyrians; and when men arose 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early in the morning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behold, all of these were dead.”</a:t>
            </a:r>
          </a:p>
          <a:p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is victorious!</a:t>
            </a:r>
          </a:p>
        </p:txBody>
      </p:sp>
    </p:spTree>
    <p:extLst>
      <p:ext uri="{BB962C8B-B14F-4D97-AF65-F5344CB8AC3E}">
        <p14:creationId xmlns:p14="http://schemas.microsoft.com/office/powerpoint/2010/main" val="39387937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E8B6586-7F07-1C8A-6F5F-63D7DA1C06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IS OUR PROTECTION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A786347-64FE-05F1-E071-124EEA7BF3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See the victory that God has won!</a:t>
            </a:r>
          </a:p>
          <a:p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is our victory, refuge, joy, strength…but why?</a:t>
            </a:r>
          </a:p>
          <a:p>
            <a:pPr marL="0" indent="0">
              <a:buNone/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“Be still, and know that I am God. I will be exalted among the nations, I will be exalted in the earth!” Psalm 46:10</a:t>
            </a:r>
          </a:p>
          <a:p>
            <a:pPr marL="0" indent="0" algn="ctr">
              <a:buNone/>
            </a:pPr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SELAH</a:t>
            </a:r>
          </a:p>
        </p:txBody>
      </p:sp>
    </p:spTree>
    <p:extLst>
      <p:ext uri="{BB962C8B-B14F-4D97-AF65-F5344CB8AC3E}">
        <p14:creationId xmlns:p14="http://schemas.microsoft.com/office/powerpoint/2010/main" val="32833786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E61656-16C8-5751-93AE-EF9CB5E32F8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29641B-A17C-5858-741A-228C9724C3B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1326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ticulat CF v2 Font Family (Default)">
      <a:majorFont>
        <a:latin typeface="Articulat CF v2 Heavy"/>
        <a:ea typeface=""/>
        <a:cs typeface=""/>
      </a:majorFont>
      <a:minorFont>
        <a:latin typeface="Articulat CF v2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AC23D366-0CD3-41D7-811E-B88B497BED53}" vid="{4B63EA86-E58C-4B7A-A5CB-DBDC09AC649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WIDESCREEN Articulat CF v2 Font Family Default</Template>
  <TotalTime>38</TotalTime>
  <Words>174</Words>
  <Application>Microsoft Office PowerPoint</Application>
  <PresentationFormat>Widescreen</PresentationFormat>
  <Paragraphs>14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Articulat CF v2 Heavy</vt:lpstr>
      <vt:lpstr>Articulat CF v2 Medium</vt:lpstr>
      <vt:lpstr>Office Theme</vt:lpstr>
      <vt:lpstr>PowerPoint Presentation</vt:lpstr>
      <vt:lpstr>GOD IS OUR REFUGE</vt:lpstr>
      <vt:lpstr>GOD IS OUR GLADNESS</vt:lpstr>
      <vt:lpstr>GOD IS OUR PROTECTION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Kyle Blevins</dc:creator>
  <cp:lastModifiedBy>Kyle Blevins</cp:lastModifiedBy>
  <cp:revision>1</cp:revision>
  <dcterms:created xsi:type="dcterms:W3CDTF">2022-12-23T18:54:12Z</dcterms:created>
  <dcterms:modified xsi:type="dcterms:W3CDTF">2022-12-23T19:32:27Z</dcterms:modified>
</cp:coreProperties>
</file>