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707"/>
    <a:srgbClr val="490806"/>
    <a:srgbClr val="770B08"/>
    <a:srgbClr val="B2100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05269-75AF-4BA8-AB21-82620F8D5944}" v="92" dt="2022-07-15T14:10:33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F0F05269-75AF-4BA8-AB21-82620F8D5944}"/>
    <pc:docChg chg="undo custSel delSld modSld">
      <pc:chgData name="Kyle Blevins" userId="f4048cd5465779d3" providerId="LiveId" clId="{F0F05269-75AF-4BA8-AB21-82620F8D5944}" dt="2022-07-15T14:10:34.762" v="375" actId="1036"/>
      <pc:docMkLst>
        <pc:docMk/>
      </pc:docMkLst>
      <pc:sldChg chg="setBg">
        <pc:chgData name="Kyle Blevins" userId="f4048cd5465779d3" providerId="LiveId" clId="{F0F05269-75AF-4BA8-AB21-82620F8D5944}" dt="2022-07-15T13:54:33.514" v="1"/>
        <pc:sldMkLst>
          <pc:docMk/>
          <pc:sldMk cId="479427004" sldId="257"/>
        </pc:sldMkLst>
      </pc:sldChg>
      <pc:sldChg chg="modSp mod setBg modAnim">
        <pc:chgData name="Kyle Blevins" userId="f4048cd5465779d3" providerId="LiveId" clId="{F0F05269-75AF-4BA8-AB21-82620F8D5944}" dt="2022-07-15T14:10:16.732" v="369"/>
        <pc:sldMkLst>
          <pc:docMk/>
          <pc:sldMk cId="2665926363" sldId="258"/>
        </pc:sldMkLst>
        <pc:spChg chg="mod">
          <ac:chgData name="Kyle Blevins" userId="f4048cd5465779d3" providerId="LiveId" clId="{F0F05269-75AF-4BA8-AB21-82620F8D5944}" dt="2022-07-15T13:57:37.748" v="70" actId="207"/>
          <ac:spMkLst>
            <pc:docMk/>
            <pc:sldMk cId="2665926363" sldId="258"/>
            <ac:spMk id="2" creationId="{D021DA05-69AE-45BD-BC23-10E7025A165D}"/>
          </ac:spMkLst>
        </pc:spChg>
        <pc:spChg chg="mod">
          <ac:chgData name="Kyle Blevins" userId="f4048cd5465779d3" providerId="LiveId" clId="{F0F05269-75AF-4BA8-AB21-82620F8D5944}" dt="2022-07-15T14:10:16.732" v="369"/>
          <ac:spMkLst>
            <pc:docMk/>
            <pc:sldMk cId="2665926363" sldId="258"/>
            <ac:spMk id="3" creationId="{E3E5AA20-D881-4CD0-87CB-46393EFF4CB7}"/>
          </ac:spMkLst>
        </pc:spChg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1223061847" sldId="259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398413301" sldId="260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3146162752" sldId="261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2052724587" sldId="262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2417934334" sldId="263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3419174670" sldId="264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3895019933" sldId="265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1780362379" sldId="266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1185274368" sldId="267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1016336018" sldId="268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3992351720" sldId="269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2370883622" sldId="270"/>
        </pc:sldMkLst>
      </pc:sldChg>
      <pc:sldChg chg="del setBg">
        <pc:chgData name="Kyle Blevins" userId="f4048cd5465779d3" providerId="LiveId" clId="{F0F05269-75AF-4BA8-AB21-82620F8D5944}" dt="2022-07-15T13:55:17.859" v="6" actId="47"/>
        <pc:sldMkLst>
          <pc:docMk/>
          <pc:sldMk cId="2069304718" sldId="271"/>
        </pc:sldMkLst>
      </pc:sldChg>
      <pc:sldChg chg="modSp mod setBg modAnim">
        <pc:chgData name="Kyle Blevins" userId="f4048cd5465779d3" providerId="LiveId" clId="{F0F05269-75AF-4BA8-AB21-82620F8D5944}" dt="2022-07-15T14:10:21.079" v="370"/>
        <pc:sldMkLst>
          <pc:docMk/>
          <pc:sldMk cId="1742739164" sldId="272"/>
        </pc:sldMkLst>
        <pc:spChg chg="mod">
          <ac:chgData name="Kyle Blevins" userId="f4048cd5465779d3" providerId="LiveId" clId="{F0F05269-75AF-4BA8-AB21-82620F8D5944}" dt="2022-07-15T14:00:49.978" v="198" actId="14100"/>
          <ac:spMkLst>
            <pc:docMk/>
            <pc:sldMk cId="1742739164" sldId="272"/>
            <ac:spMk id="2" creationId="{D021DA05-69AE-45BD-BC23-10E7025A165D}"/>
          </ac:spMkLst>
        </pc:spChg>
        <pc:spChg chg="mod">
          <ac:chgData name="Kyle Blevins" userId="f4048cd5465779d3" providerId="LiveId" clId="{F0F05269-75AF-4BA8-AB21-82620F8D5944}" dt="2022-07-15T14:10:21.079" v="370"/>
          <ac:spMkLst>
            <pc:docMk/>
            <pc:sldMk cId="1742739164" sldId="272"/>
            <ac:spMk id="3" creationId="{E3E5AA20-D881-4CD0-87CB-46393EFF4CB7}"/>
          </ac:spMkLst>
        </pc:spChg>
      </pc:sldChg>
      <pc:sldChg chg="modSp mod setBg">
        <pc:chgData name="Kyle Blevins" userId="f4048cd5465779d3" providerId="LiveId" clId="{F0F05269-75AF-4BA8-AB21-82620F8D5944}" dt="2022-07-15T14:05:02.071" v="342" actId="14100"/>
        <pc:sldMkLst>
          <pc:docMk/>
          <pc:sldMk cId="3480099792" sldId="273"/>
        </pc:sldMkLst>
        <pc:spChg chg="mod">
          <ac:chgData name="Kyle Blevins" userId="f4048cd5465779d3" providerId="LiveId" clId="{F0F05269-75AF-4BA8-AB21-82620F8D5944}" dt="2022-07-15T14:01:12.544" v="200" actId="2711"/>
          <ac:spMkLst>
            <pc:docMk/>
            <pc:sldMk cId="3480099792" sldId="273"/>
            <ac:spMk id="2" creationId="{D021DA05-69AE-45BD-BC23-10E7025A165D}"/>
          </ac:spMkLst>
        </pc:spChg>
        <pc:spChg chg="mod">
          <ac:chgData name="Kyle Blevins" userId="f4048cd5465779d3" providerId="LiveId" clId="{F0F05269-75AF-4BA8-AB21-82620F8D5944}" dt="2022-07-15T14:05:02.071" v="342" actId="14100"/>
          <ac:spMkLst>
            <pc:docMk/>
            <pc:sldMk cId="3480099792" sldId="273"/>
            <ac:spMk id="3" creationId="{E3E5AA20-D881-4CD0-87CB-46393EFF4CB7}"/>
          </ac:spMkLst>
        </pc:spChg>
      </pc:sldChg>
      <pc:sldChg chg="modSp mod setBg modAnim">
        <pc:chgData name="Kyle Blevins" userId="f4048cd5465779d3" providerId="LiveId" clId="{F0F05269-75AF-4BA8-AB21-82620F8D5944}" dt="2022-07-15T14:10:34.762" v="375" actId="1036"/>
        <pc:sldMkLst>
          <pc:docMk/>
          <pc:sldMk cId="2618485631" sldId="274"/>
        </pc:sldMkLst>
        <pc:spChg chg="mod">
          <ac:chgData name="Kyle Blevins" userId="f4048cd5465779d3" providerId="LiveId" clId="{F0F05269-75AF-4BA8-AB21-82620F8D5944}" dt="2022-07-15T14:02:03.382" v="234" actId="207"/>
          <ac:spMkLst>
            <pc:docMk/>
            <pc:sldMk cId="2618485631" sldId="274"/>
            <ac:spMk id="2" creationId="{D021DA05-69AE-45BD-BC23-10E7025A165D}"/>
          </ac:spMkLst>
        </pc:spChg>
        <pc:spChg chg="mod">
          <ac:chgData name="Kyle Blevins" userId="f4048cd5465779d3" providerId="LiveId" clId="{F0F05269-75AF-4BA8-AB21-82620F8D5944}" dt="2022-07-15T14:10:34.762" v="375" actId="1036"/>
          <ac:spMkLst>
            <pc:docMk/>
            <pc:sldMk cId="2618485631" sldId="274"/>
            <ac:spMk id="3" creationId="{E3E5AA20-D881-4CD0-87CB-46393EFF4CB7}"/>
          </ac:spMkLst>
        </pc:spChg>
      </pc:sldChg>
      <pc:sldChg chg="modSp mod setBg">
        <pc:chgData name="Kyle Blevins" userId="f4048cd5465779d3" providerId="LiveId" clId="{F0F05269-75AF-4BA8-AB21-82620F8D5944}" dt="2022-07-15T14:09:10.951" v="359" actId="20577"/>
        <pc:sldMkLst>
          <pc:docMk/>
          <pc:sldMk cId="1981340393" sldId="275"/>
        </pc:sldMkLst>
        <pc:spChg chg="mod">
          <ac:chgData name="Kyle Blevins" userId="f4048cd5465779d3" providerId="LiveId" clId="{F0F05269-75AF-4BA8-AB21-82620F8D5944}" dt="2022-07-15T14:02:42.028" v="266" actId="2711"/>
          <ac:spMkLst>
            <pc:docMk/>
            <pc:sldMk cId="1981340393" sldId="275"/>
            <ac:spMk id="2" creationId="{D021DA05-69AE-45BD-BC23-10E7025A165D}"/>
          </ac:spMkLst>
        </pc:spChg>
        <pc:spChg chg="mod">
          <ac:chgData name="Kyle Blevins" userId="f4048cd5465779d3" providerId="LiveId" clId="{F0F05269-75AF-4BA8-AB21-82620F8D5944}" dt="2022-07-15T14:09:10.951" v="359" actId="20577"/>
          <ac:spMkLst>
            <pc:docMk/>
            <pc:sldMk cId="1981340393" sldId="275"/>
            <ac:spMk id="3" creationId="{E3E5AA20-D881-4CD0-87CB-46393EFF4CB7}"/>
          </ac:spMkLst>
        </pc:spChg>
      </pc:sldChg>
      <pc:sldChg chg="modSp mod setBg modAnim">
        <pc:chgData name="Kyle Blevins" userId="f4048cd5465779d3" providerId="LiveId" clId="{F0F05269-75AF-4BA8-AB21-82620F8D5944}" dt="2022-07-15T14:04:39.072" v="335" actId="207"/>
        <pc:sldMkLst>
          <pc:docMk/>
          <pc:sldMk cId="2333418465" sldId="276"/>
        </pc:sldMkLst>
        <pc:spChg chg="mod">
          <ac:chgData name="Kyle Blevins" userId="f4048cd5465779d3" providerId="LiveId" clId="{F0F05269-75AF-4BA8-AB21-82620F8D5944}" dt="2022-07-15T14:03:20.448" v="298" actId="2711"/>
          <ac:spMkLst>
            <pc:docMk/>
            <pc:sldMk cId="2333418465" sldId="276"/>
            <ac:spMk id="2" creationId="{D021DA05-69AE-45BD-BC23-10E7025A165D}"/>
          </ac:spMkLst>
        </pc:spChg>
        <pc:spChg chg="mod">
          <ac:chgData name="Kyle Blevins" userId="f4048cd5465779d3" providerId="LiveId" clId="{F0F05269-75AF-4BA8-AB21-82620F8D5944}" dt="2022-07-15T14:04:39.072" v="335" actId="207"/>
          <ac:spMkLst>
            <pc:docMk/>
            <pc:sldMk cId="2333418465" sldId="276"/>
            <ac:spMk id="3" creationId="{E3E5AA20-D881-4CD0-87CB-46393EFF4CB7}"/>
          </ac:spMkLst>
        </pc:spChg>
      </pc:sldChg>
      <pc:sldChg chg="modSp mod setBg">
        <pc:chgData name="Kyle Blevins" userId="f4048cd5465779d3" providerId="LiveId" clId="{F0F05269-75AF-4BA8-AB21-82620F8D5944}" dt="2022-07-15T14:06:11.044" v="351" actId="14429"/>
        <pc:sldMkLst>
          <pc:docMk/>
          <pc:sldMk cId="3080008598" sldId="277"/>
        </pc:sldMkLst>
        <pc:spChg chg="mod">
          <ac:chgData name="Kyle Blevins" userId="f4048cd5465779d3" providerId="LiveId" clId="{F0F05269-75AF-4BA8-AB21-82620F8D5944}" dt="2022-07-15T14:05:50.825" v="350"/>
          <ac:spMkLst>
            <pc:docMk/>
            <pc:sldMk cId="3080008598" sldId="277"/>
            <ac:spMk id="8" creationId="{C3BFEEA9-A786-4573-8F6C-E694EBA4DEEE}"/>
          </ac:spMkLst>
        </pc:spChg>
        <pc:spChg chg="mod">
          <ac:chgData name="Kyle Blevins" userId="f4048cd5465779d3" providerId="LiveId" clId="{F0F05269-75AF-4BA8-AB21-82620F8D5944}" dt="2022-07-15T14:05:50.825" v="350"/>
          <ac:spMkLst>
            <pc:docMk/>
            <pc:sldMk cId="3080008598" sldId="277"/>
            <ac:spMk id="9" creationId="{81CC61B8-3C0E-48BF-A7F7-AE45DD9270EC}"/>
          </ac:spMkLst>
        </pc:spChg>
        <pc:spChg chg="mod">
          <ac:chgData name="Kyle Blevins" userId="f4048cd5465779d3" providerId="LiveId" clId="{F0F05269-75AF-4BA8-AB21-82620F8D5944}" dt="2022-07-15T14:05:50.825" v="350"/>
          <ac:spMkLst>
            <pc:docMk/>
            <pc:sldMk cId="3080008598" sldId="277"/>
            <ac:spMk id="10" creationId="{3269119F-C1FB-4337-9DED-1AA1A7F6FCFF}"/>
          </ac:spMkLst>
        </pc:spChg>
        <pc:spChg chg="mod">
          <ac:chgData name="Kyle Blevins" userId="f4048cd5465779d3" providerId="LiveId" clId="{F0F05269-75AF-4BA8-AB21-82620F8D5944}" dt="2022-07-15T14:05:50.825" v="350"/>
          <ac:spMkLst>
            <pc:docMk/>
            <pc:sldMk cId="3080008598" sldId="277"/>
            <ac:spMk id="11" creationId="{6FB6C6D0-A99A-46EE-8198-5604D784CDA5}"/>
          </ac:spMkLst>
        </pc:spChg>
        <pc:spChg chg="mod">
          <ac:chgData name="Kyle Blevins" userId="f4048cd5465779d3" providerId="LiveId" clId="{F0F05269-75AF-4BA8-AB21-82620F8D5944}" dt="2022-07-15T14:05:50.825" v="350"/>
          <ac:spMkLst>
            <pc:docMk/>
            <pc:sldMk cId="3080008598" sldId="277"/>
            <ac:spMk id="12" creationId="{91595DCC-908F-480C-99B0-1718BDD192BF}"/>
          </ac:spMkLst>
        </pc:spChg>
        <pc:spChg chg="mod">
          <ac:chgData name="Kyle Blevins" userId="f4048cd5465779d3" providerId="LiveId" clId="{F0F05269-75AF-4BA8-AB21-82620F8D5944}" dt="2022-07-15T14:05:50.825" v="350"/>
          <ac:spMkLst>
            <pc:docMk/>
            <pc:sldMk cId="3080008598" sldId="277"/>
            <ac:spMk id="13" creationId="{3E2264CA-E329-467E-8F07-254DE7D4E0BC}"/>
          </ac:spMkLst>
        </pc:spChg>
        <pc:spChg chg="mod">
          <ac:chgData name="Kyle Blevins" userId="f4048cd5465779d3" providerId="LiveId" clId="{F0F05269-75AF-4BA8-AB21-82620F8D5944}" dt="2022-07-15T14:05:50.825" v="350"/>
          <ac:spMkLst>
            <pc:docMk/>
            <pc:sldMk cId="3080008598" sldId="277"/>
            <ac:spMk id="14" creationId="{4FD03EAE-2544-41E2-AA96-C54B7F987B70}"/>
          </ac:spMkLst>
        </pc:spChg>
        <pc:spChg chg="mod">
          <ac:chgData name="Kyle Blevins" userId="f4048cd5465779d3" providerId="LiveId" clId="{F0F05269-75AF-4BA8-AB21-82620F8D5944}" dt="2022-07-15T14:05:50.825" v="350"/>
          <ac:spMkLst>
            <pc:docMk/>
            <pc:sldMk cId="3080008598" sldId="277"/>
            <ac:spMk id="15" creationId="{CE64A6F8-0759-4DEE-BC32-9119F3957116}"/>
          </ac:spMkLst>
        </pc:spChg>
        <pc:spChg chg="mod">
          <ac:chgData name="Kyle Blevins" userId="f4048cd5465779d3" providerId="LiveId" clId="{F0F05269-75AF-4BA8-AB21-82620F8D5944}" dt="2022-07-15T14:05:50.825" v="350"/>
          <ac:spMkLst>
            <pc:docMk/>
            <pc:sldMk cId="3080008598" sldId="277"/>
            <ac:spMk id="25" creationId="{B2E18117-B2E8-40CC-ABDD-64B91B612F81}"/>
          </ac:spMkLst>
        </pc:spChg>
        <pc:spChg chg="mod modVis">
          <ac:chgData name="Kyle Blevins" userId="f4048cd5465779d3" providerId="LiveId" clId="{F0F05269-75AF-4BA8-AB21-82620F8D5944}" dt="2022-07-15T14:06:11.044" v="351" actId="14429"/>
          <ac:spMkLst>
            <pc:docMk/>
            <pc:sldMk cId="3080008598" sldId="277"/>
            <ac:spMk id="30" creationId="{134CA213-A555-481E-BD30-B5CD6061F913}"/>
          </ac:spMkLst>
        </pc:spChg>
        <pc:grpChg chg="mod">
          <ac:chgData name="Kyle Blevins" userId="f4048cd5465779d3" providerId="LiveId" clId="{F0F05269-75AF-4BA8-AB21-82620F8D5944}" dt="2022-07-15T14:05:50.825" v="350"/>
          <ac:grpSpMkLst>
            <pc:docMk/>
            <pc:sldMk cId="3080008598" sldId="277"/>
            <ac:grpSpMk id="16" creationId="{5828CC1A-6E2A-4A47-A388-82931B01DC4E}"/>
          </ac:grpSpMkLst>
        </pc:grpChg>
        <pc:grpChg chg="mod">
          <ac:chgData name="Kyle Blevins" userId="f4048cd5465779d3" providerId="LiveId" clId="{F0F05269-75AF-4BA8-AB21-82620F8D5944}" dt="2022-07-15T14:05:50.825" v="350"/>
          <ac:grpSpMkLst>
            <pc:docMk/>
            <pc:sldMk cId="3080008598" sldId="277"/>
            <ac:grpSpMk id="21" creationId="{EDCCB4F2-CED1-4E73-8A51-F2713EEE1AE7}"/>
          </ac:grpSpMkLst>
        </pc:grpChg>
      </pc:sldChg>
      <pc:sldChg chg="setBg">
        <pc:chgData name="Kyle Blevins" userId="f4048cd5465779d3" providerId="LiveId" clId="{F0F05269-75AF-4BA8-AB21-82620F8D5944}" dt="2022-07-15T13:54:46.292" v="3"/>
        <pc:sldMkLst>
          <pc:docMk/>
          <pc:sldMk cId="741103966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3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6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5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8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C8E2-889D-4B93-91E3-2E216FEDC253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C892-6A8C-44A8-99AA-E93EA2F07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01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1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4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DA05-69AE-45BD-BC23-10E7025A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THINGS TO REMEMBER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AA20-D881-4CD0-87CB-46393EFF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524"/>
            <a:ext cx="10518228" cy="3700276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Faith is NOT simply believing without seeing.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EVERYONE will approach the truth with presuppositions.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Our task is to bring the evidence of our 	faith forward for examination.</a:t>
            </a:r>
          </a:p>
        </p:txBody>
      </p:sp>
    </p:spTree>
    <p:extLst>
      <p:ext uri="{BB962C8B-B14F-4D97-AF65-F5344CB8AC3E}">
        <p14:creationId xmlns:p14="http://schemas.microsoft.com/office/powerpoint/2010/main" val="266592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DA05-69AE-45BD-BC23-10E7025A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23850"/>
            <a:ext cx="11410950" cy="143827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Facts About The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AA20-D881-4CD0-87CB-46393EFF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524"/>
            <a:ext cx="10518228" cy="4354458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normAutofit fontScale="92500" lnSpcReduction="20000"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Critics don’t argue the evidence doesn’t exist…only that it is wrongly interpreted.</a:t>
            </a:r>
          </a:p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True scholarly approach = follow the evidence.</a:t>
            </a:r>
          </a:p>
          <a:p>
            <a:pPr marL="0" indent="0">
              <a:buNone/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“…the resurrection is consistent with the known historical facts… Therefore, faith is not a leap in the dark in defiance of facts and evidences but is consistent with known facts and rests upon witnesses.”</a:t>
            </a:r>
          </a:p>
          <a:p>
            <a:pPr marL="0" indent="0">
              <a:buNone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George Ladd 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~The New Testament and Criticism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 CF v2 Heavy" panose="00000A00000000000000" pitchFamily="50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 CF v2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3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DA05-69AE-45BD-BC23-10E7025A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Fact #1 – Jesus Died On A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AA20-D881-4CD0-87CB-46393EFF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44"/>
            <a:ext cx="10518228" cy="3226606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As sure as anything historical can ever be – John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Crossan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 CF v2 Medium" panose="00000600000000000000" pitchFamily="50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Tacitus, enemy of Christianity, wrote…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Christus was executed in the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Principate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 of Tiberius by the governor Pontius Pilate</a:t>
            </a:r>
          </a:p>
        </p:txBody>
      </p:sp>
    </p:spTree>
    <p:extLst>
      <p:ext uri="{BB962C8B-B14F-4D97-AF65-F5344CB8AC3E}">
        <p14:creationId xmlns:p14="http://schemas.microsoft.com/office/powerpoint/2010/main" val="34800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DA05-69AE-45BD-BC23-10E7025A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Fact #2 – Disciples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Believed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They Had Seen Him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AA20-D881-4CD0-87CB-46393EFF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36"/>
            <a:ext cx="10518228" cy="4354458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norm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Not, they DID see him, the BELIEVED they saw him.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This fact is undeniable, and it is connected to the growth of the church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A church that was willing to die for this belief.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The point is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NOT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 believers died…it is that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EYEWITNESSES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 died.</a:t>
            </a:r>
          </a:p>
        </p:txBody>
      </p:sp>
    </p:spTree>
    <p:extLst>
      <p:ext uri="{BB962C8B-B14F-4D97-AF65-F5344CB8AC3E}">
        <p14:creationId xmlns:p14="http://schemas.microsoft.com/office/powerpoint/2010/main" val="26184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DA05-69AE-45BD-BC23-10E7025A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Fact #3 – Paul’s Radical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AA20-D881-4CD0-87CB-46393EFF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44"/>
            <a:ext cx="10518228" cy="4354458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I Corinthians 15…can we use that?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This document is highly verified as authentic, written close to the event it describes.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Paul gave up every aspect of his life to follow a man who, he believed, was raised from the dead.</a:t>
            </a:r>
          </a:p>
        </p:txBody>
      </p:sp>
    </p:spTree>
    <p:extLst>
      <p:ext uri="{BB962C8B-B14F-4D97-AF65-F5344CB8AC3E}">
        <p14:creationId xmlns:p14="http://schemas.microsoft.com/office/powerpoint/2010/main" val="19813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DA05-69AE-45BD-BC23-10E7025A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 panose="00000A00000000000000" pitchFamily="50" charset="0"/>
              </a:rPr>
              <a:t>Fact #4 – The Empty Tomb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5AA20-D881-4CD0-87CB-46393EFF4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543"/>
            <a:ext cx="10518228" cy="4531531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The tomb was known about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Mark 15:47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The tomb was secured</a:t>
            </a:r>
          </a:p>
          <a:p>
            <a:pPr lvl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Matthew 27:62-66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But this fact is NOT they believed because they saw an empty tomb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Medium" panose="00000600000000000000" pitchFamily="50" charset="0"/>
              </a:rPr>
              <a:t>They believed and no one could go to the tomb to prove them wrong!</a:t>
            </a:r>
          </a:p>
        </p:txBody>
      </p:sp>
    </p:spTree>
    <p:extLst>
      <p:ext uri="{BB962C8B-B14F-4D97-AF65-F5344CB8AC3E}">
        <p14:creationId xmlns:p14="http://schemas.microsoft.com/office/powerpoint/2010/main" val="23334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BFEEA9-A786-4573-8F6C-E694EBA4DEEE}"/>
              </a:ext>
            </a:extLst>
          </p:cNvPr>
          <p:cNvSpPr txBox="1"/>
          <p:nvPr/>
        </p:nvSpPr>
        <p:spPr>
          <a:xfrm>
            <a:off x="5446289" y="3308305"/>
            <a:ext cx="1508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Light" panose="00000400000000000000" pitchFamily="50" charset="0"/>
              </a:rPr>
              <a:t>The many accounts of Greeks who shifted from poly to mono-theism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CC61B8-3C0E-48BF-A7F7-AE45DD9270EC}"/>
              </a:ext>
            </a:extLst>
          </p:cNvPr>
          <p:cNvSpPr txBox="1"/>
          <p:nvPr/>
        </p:nvSpPr>
        <p:spPr>
          <a:xfrm>
            <a:off x="3337146" y="1819177"/>
            <a:ext cx="3332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Belief they had seen risen savior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9119F-C1FB-4337-9DED-1AA1A7F6FCFF}"/>
              </a:ext>
            </a:extLst>
          </p:cNvPr>
          <p:cNvSpPr txBox="1"/>
          <p:nvPr/>
        </p:nvSpPr>
        <p:spPr>
          <a:xfrm>
            <a:off x="3309894" y="2052058"/>
            <a:ext cx="2666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Light" panose="00000400000000000000" pitchFamily="50" charset="0"/>
              </a:rPr>
              <a:t>The empty tomb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6C6D0-A99A-46EE-8198-5604D784CDA5}"/>
              </a:ext>
            </a:extLst>
          </p:cNvPr>
          <p:cNvSpPr txBox="1"/>
          <p:nvPr/>
        </p:nvSpPr>
        <p:spPr>
          <a:xfrm>
            <a:off x="5446290" y="573437"/>
            <a:ext cx="1432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Light" panose="00000400000000000000" pitchFamily="50" charset="0"/>
              </a:rPr>
              <a:t>The death of early disciples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95DCC-908F-480C-99B0-1718BDD192BF}"/>
              </a:ext>
            </a:extLst>
          </p:cNvPr>
          <p:cNvSpPr txBox="1"/>
          <p:nvPr/>
        </p:nvSpPr>
        <p:spPr>
          <a:xfrm>
            <a:off x="5646782" y="107736"/>
            <a:ext cx="119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Death on cross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264CA-E329-467E-8F07-254DE7D4E0BC}"/>
              </a:ext>
            </a:extLst>
          </p:cNvPr>
          <p:cNvSpPr txBox="1"/>
          <p:nvPr/>
        </p:nvSpPr>
        <p:spPr>
          <a:xfrm>
            <a:off x="3309894" y="1419950"/>
            <a:ext cx="235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Change in Saul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D03EAE-2544-41E2-AA96-C54B7F987B70}"/>
              </a:ext>
            </a:extLst>
          </p:cNvPr>
          <p:cNvSpPr txBox="1"/>
          <p:nvPr/>
        </p:nvSpPr>
        <p:spPr>
          <a:xfrm>
            <a:off x="5524774" y="1389757"/>
            <a:ext cx="3377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The fear of the Jews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64A6F8-0759-4DEE-BC32-9119F3957116}"/>
              </a:ext>
            </a:extLst>
          </p:cNvPr>
          <p:cNvSpPr txBox="1"/>
          <p:nvPr/>
        </p:nvSpPr>
        <p:spPr>
          <a:xfrm>
            <a:off x="6279941" y="957579"/>
            <a:ext cx="774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Grief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28CC1A-6E2A-4A47-A388-82931B01DC4E}"/>
              </a:ext>
            </a:extLst>
          </p:cNvPr>
          <p:cNvGrpSpPr/>
          <p:nvPr/>
        </p:nvGrpSpPr>
        <p:grpSpPr>
          <a:xfrm>
            <a:off x="5246331" y="2707659"/>
            <a:ext cx="1740433" cy="723275"/>
            <a:chOff x="7314063" y="3668430"/>
            <a:chExt cx="1821009" cy="7232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744636-EFB0-4B59-A8CC-CD41A1D15B9D}"/>
                </a:ext>
              </a:extLst>
            </p:cNvPr>
            <p:cNvSpPr txBox="1"/>
            <p:nvPr/>
          </p:nvSpPr>
          <p:spPr>
            <a:xfrm>
              <a:off x="7314063" y="3668430"/>
              <a:ext cx="8154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ticulat CF v2 Light" panose="00000400000000000000" pitchFamily="50" charset="0"/>
                </a:rPr>
                <a:t>The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4BB9A9-A9BE-42FA-93B0-0A305ABC800C}"/>
                </a:ext>
              </a:extLst>
            </p:cNvPr>
            <p:cNvSpPr txBox="1"/>
            <p:nvPr/>
          </p:nvSpPr>
          <p:spPr>
            <a:xfrm>
              <a:off x="7365550" y="3919692"/>
              <a:ext cx="958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ticulat CF v2 Light" panose="00000400000000000000" pitchFamily="50" charset="0"/>
                </a:rPr>
                <a:t>away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D18960-635A-404C-A2B4-4810001AEF05}"/>
                </a:ext>
              </a:extLst>
            </p:cNvPr>
            <p:cNvSpPr txBox="1"/>
            <p:nvPr/>
          </p:nvSpPr>
          <p:spPr>
            <a:xfrm>
              <a:off x="8054609" y="3668430"/>
              <a:ext cx="1080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ticulat CF v2 Light" panose="00000400000000000000" pitchFamily="50" charset="0"/>
                </a:rPr>
                <a:t>rolled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B5CD6A-B160-47ED-BAAD-9288530ABDAA}"/>
                </a:ext>
              </a:extLst>
            </p:cNvPr>
            <p:cNvSpPr txBox="1"/>
            <p:nvPr/>
          </p:nvSpPr>
          <p:spPr>
            <a:xfrm>
              <a:off x="8171625" y="3930040"/>
              <a:ext cx="963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ticulat CF v2 Light" panose="00000400000000000000" pitchFamily="50" charset="0"/>
                </a:rPr>
                <a:t>stone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CCB4F2-CED1-4E73-8A51-F2713EEE1AE7}"/>
              </a:ext>
            </a:extLst>
          </p:cNvPr>
          <p:cNvGrpSpPr/>
          <p:nvPr/>
        </p:nvGrpSpPr>
        <p:grpSpPr>
          <a:xfrm>
            <a:off x="6661049" y="1914258"/>
            <a:ext cx="2427159" cy="890383"/>
            <a:chOff x="8661534" y="451194"/>
            <a:chExt cx="2427159" cy="8903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314196-7400-42A8-9B74-2052087D0045}"/>
                </a:ext>
              </a:extLst>
            </p:cNvPr>
            <p:cNvSpPr txBox="1"/>
            <p:nvPr/>
          </p:nvSpPr>
          <p:spPr>
            <a:xfrm>
              <a:off x="8661534" y="451194"/>
              <a:ext cx="2406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ticulat CF v2 Bold" panose="00000800000000000000" pitchFamily="50" charset="0"/>
                </a:rPr>
                <a:t>The heartbroken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3296D5-5612-418B-BBA9-FB02B1A9BC6C}"/>
                </a:ext>
              </a:extLst>
            </p:cNvPr>
            <p:cNvSpPr txBox="1"/>
            <p:nvPr/>
          </p:nvSpPr>
          <p:spPr>
            <a:xfrm>
              <a:off x="8682276" y="690211"/>
              <a:ext cx="2406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ticulat CF v2 Bold" panose="00000800000000000000" pitchFamily="50" charset="0"/>
                </a:rPr>
                <a:t>apostles who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68EBD4-365B-4868-B826-B358226BA386}"/>
                </a:ext>
              </a:extLst>
            </p:cNvPr>
            <p:cNvSpPr txBox="1"/>
            <p:nvPr/>
          </p:nvSpPr>
          <p:spPr>
            <a:xfrm>
              <a:off x="8682276" y="941467"/>
              <a:ext cx="24064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ticulat CF v2 Bold" panose="00000800000000000000" pitchFamily="50" charset="0"/>
                </a:rPr>
                <a:t>preached joyously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2E18117-B2E8-40CC-ABDD-64B91B612F81}"/>
              </a:ext>
            </a:extLst>
          </p:cNvPr>
          <p:cNvSpPr txBox="1"/>
          <p:nvPr/>
        </p:nvSpPr>
        <p:spPr>
          <a:xfrm>
            <a:off x="3335021" y="2364623"/>
            <a:ext cx="351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Bold" panose="00000800000000000000" pitchFamily="50" charset="0"/>
              </a:rPr>
              <a:t>Radical transformation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34CA213-A555-481E-BD30-B5CD6061F913}"/>
              </a:ext>
            </a:extLst>
          </p:cNvPr>
          <p:cNvSpPr/>
          <p:nvPr/>
        </p:nvSpPr>
        <p:spPr>
          <a:xfrm rot="5400000">
            <a:off x="2974283" y="309921"/>
            <a:ext cx="6476056" cy="6178678"/>
          </a:xfrm>
          <a:custGeom>
            <a:avLst/>
            <a:gdLst>
              <a:gd name="connsiteX0" fmla="*/ 0 w 6581777"/>
              <a:gd name="connsiteY0" fmla="*/ 3648271 h 5757572"/>
              <a:gd name="connsiteX1" fmla="*/ 0 w 6581777"/>
              <a:gd name="connsiteY1" fmla="*/ 2109300 h 5757572"/>
              <a:gd name="connsiteX2" fmla="*/ 1277101 w 6581777"/>
              <a:gd name="connsiteY2" fmla="*/ 2109300 h 5757572"/>
              <a:gd name="connsiteX3" fmla="*/ 1277101 w 6581777"/>
              <a:gd name="connsiteY3" fmla="*/ 0 h 5757572"/>
              <a:gd name="connsiteX4" fmla="*/ 2816072 w 6581777"/>
              <a:gd name="connsiteY4" fmla="*/ 0 h 5757572"/>
              <a:gd name="connsiteX5" fmla="*/ 2816072 w 6581777"/>
              <a:gd name="connsiteY5" fmla="*/ 2109300 h 5757572"/>
              <a:gd name="connsiteX6" fmla="*/ 6581777 w 6581777"/>
              <a:gd name="connsiteY6" fmla="*/ 2109300 h 5757572"/>
              <a:gd name="connsiteX7" fmla="*/ 6581777 w 6581777"/>
              <a:gd name="connsiteY7" fmla="*/ 3648271 h 5757572"/>
              <a:gd name="connsiteX8" fmla="*/ 2816072 w 6581777"/>
              <a:gd name="connsiteY8" fmla="*/ 3648271 h 5757572"/>
              <a:gd name="connsiteX9" fmla="*/ 2816072 w 6581777"/>
              <a:gd name="connsiteY9" fmla="*/ 5757572 h 5757572"/>
              <a:gd name="connsiteX10" fmla="*/ 1277101 w 6581777"/>
              <a:gd name="connsiteY10" fmla="*/ 5757572 h 5757572"/>
              <a:gd name="connsiteX11" fmla="*/ 1277101 w 6581777"/>
              <a:gd name="connsiteY11" fmla="*/ 3648271 h 575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81777" h="5757572">
                <a:moveTo>
                  <a:pt x="0" y="3648271"/>
                </a:moveTo>
                <a:lnTo>
                  <a:pt x="0" y="2109300"/>
                </a:lnTo>
                <a:lnTo>
                  <a:pt x="1277101" y="2109300"/>
                </a:lnTo>
                <a:lnTo>
                  <a:pt x="1277101" y="0"/>
                </a:lnTo>
                <a:lnTo>
                  <a:pt x="2816072" y="0"/>
                </a:lnTo>
                <a:lnTo>
                  <a:pt x="2816072" y="2109300"/>
                </a:lnTo>
                <a:lnTo>
                  <a:pt x="6581777" y="2109300"/>
                </a:lnTo>
                <a:lnTo>
                  <a:pt x="6581777" y="3648271"/>
                </a:lnTo>
                <a:lnTo>
                  <a:pt x="2816072" y="3648271"/>
                </a:lnTo>
                <a:lnTo>
                  <a:pt x="2816072" y="5757572"/>
                </a:lnTo>
                <a:lnTo>
                  <a:pt x="1277101" y="5757572"/>
                </a:lnTo>
                <a:lnTo>
                  <a:pt x="1277101" y="3648271"/>
                </a:lnTo>
                <a:close/>
              </a:path>
            </a:pathLst>
          </a:custGeom>
          <a:gradFill>
            <a:gsLst>
              <a:gs pos="0">
                <a:srgbClr val="2C2B1C"/>
              </a:gs>
              <a:gs pos="24805">
                <a:srgbClr val="490806"/>
              </a:gs>
              <a:gs pos="75000">
                <a:srgbClr val="460707"/>
              </a:gs>
              <a:gs pos="59000">
                <a:srgbClr val="B2100B"/>
              </a:gs>
              <a:gs pos="100000">
                <a:srgbClr val="2C2B1C">
                  <a:lumMod val="100000"/>
                </a:srgbClr>
              </a:gs>
            </a:gsLst>
            <a:lin ang="14400000" scaled="0"/>
          </a:gradFill>
          <a:ln w="34925">
            <a:noFill/>
          </a:ln>
          <a:effectLst>
            <a:outerShdw blurRad="1905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5" grpId="0"/>
      <p:bldP spid="30" grpId="0" animBg="1"/>
    </p:bldLst>
  </p:timing>
</p:sld>
</file>

<file path=ppt/theme/theme1.xml><?xml version="1.0" encoding="utf-8"?>
<a:theme xmlns:a="http://schemas.openxmlformats.org/drawingml/2006/main" name="Default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4x3" id="{A6C28875-88ED-4D58-9053-019CD6852C35}" vid="{A099B1B6-FCA2-4213-97AE-0FCC4FDDF1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124</TotalTime>
  <Words>363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Articulat CF v2 Bold</vt:lpstr>
      <vt:lpstr>Articulat CF v2 Heavy</vt:lpstr>
      <vt:lpstr>Articulat CF v2 Light</vt:lpstr>
      <vt:lpstr>Articulat CF v2 Medium</vt:lpstr>
      <vt:lpstr>Calibri</vt:lpstr>
      <vt:lpstr>Calibri Light</vt:lpstr>
      <vt:lpstr>Default 4x3</vt:lpstr>
      <vt:lpstr>PowerPoint Presentation</vt:lpstr>
      <vt:lpstr>PowerPoint Presentation</vt:lpstr>
      <vt:lpstr>THINGS TO REMEMBER </vt:lpstr>
      <vt:lpstr>Facts About The Resurrection</vt:lpstr>
      <vt:lpstr>Fact #1 – Jesus Died On A Cross</vt:lpstr>
      <vt:lpstr>Fact #2 – Disciples Believed They Had Seen Him Again</vt:lpstr>
      <vt:lpstr>Fact #3 – Paul’s Radical Transformation</vt:lpstr>
      <vt:lpstr>Fact #4 – The Empty Tomb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8</cp:revision>
  <dcterms:created xsi:type="dcterms:W3CDTF">2020-03-12T14:24:20Z</dcterms:created>
  <dcterms:modified xsi:type="dcterms:W3CDTF">2022-07-15T14:10:43Z</dcterms:modified>
</cp:coreProperties>
</file>