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60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604589-4AFB-4829-BBE3-78E7FE814CC4}">
          <p14:sldIdLst>
            <p14:sldId id="256"/>
            <p14:sldId id="257"/>
            <p14:sldId id="258"/>
            <p14:sldId id="267"/>
            <p14:sldId id="268"/>
            <p14:sldId id="269"/>
            <p14:sldId id="270"/>
            <p14:sldId id="271"/>
            <p14:sldId id="260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CA18F-3D7A-487A-B489-DA1A66880E1E}" v="1900" dt="2022-06-23T18:00:28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649CA18F-3D7A-487A-B489-DA1A66880E1E}"/>
    <pc:docChg chg="custSel addSld delSld modSld sldOrd addSection delSection modSection">
      <pc:chgData name="Kyle Blevins" userId="f4048cd5465779d3" providerId="LiveId" clId="{649CA18F-3D7A-487A-B489-DA1A66880E1E}" dt="2022-06-23T18:00:28.050" v="2023"/>
      <pc:docMkLst>
        <pc:docMk/>
      </pc:docMkLst>
      <pc:sldChg chg="modTransition setBg">
        <pc:chgData name="Kyle Blevins" userId="f4048cd5465779d3" providerId="LiveId" clId="{649CA18F-3D7A-487A-B489-DA1A66880E1E}" dt="2022-06-23T17:25:44.376" v="1203"/>
        <pc:sldMkLst>
          <pc:docMk/>
          <pc:sldMk cId="4076432038" sldId="256"/>
        </pc:sldMkLst>
      </pc:sldChg>
      <pc:sldChg chg="addSp delSp modSp mod modTransition setBg delAnim">
        <pc:chgData name="Kyle Blevins" userId="f4048cd5465779d3" providerId="LiveId" clId="{649CA18F-3D7A-487A-B489-DA1A66880E1E}" dt="2022-06-23T17:25:44.376" v="1203"/>
        <pc:sldMkLst>
          <pc:docMk/>
          <pc:sldMk cId="1073119164" sldId="257"/>
        </pc:sldMkLst>
        <pc:spChg chg="del">
          <ac:chgData name="Kyle Blevins" userId="f4048cd5465779d3" providerId="LiveId" clId="{649CA18F-3D7A-487A-B489-DA1A66880E1E}" dt="2022-06-23T17:04:34.089" v="4" actId="478"/>
          <ac:spMkLst>
            <pc:docMk/>
            <pc:sldMk cId="1073119164" sldId="257"/>
            <ac:spMk id="3" creationId="{C429641B-A17C-5858-741A-228C9724C3B8}"/>
          </ac:spMkLst>
        </pc:spChg>
        <pc:spChg chg="add mod">
          <ac:chgData name="Kyle Blevins" userId="f4048cd5465779d3" providerId="LiveId" clId="{649CA18F-3D7A-487A-B489-DA1A66880E1E}" dt="2022-06-23T17:04:34.089" v="4" actId="478"/>
          <ac:spMkLst>
            <pc:docMk/>
            <pc:sldMk cId="1073119164" sldId="257"/>
            <ac:spMk id="4" creationId="{9AD129B6-6843-1F91-CF78-41B1792760AD}"/>
          </ac:spMkLst>
        </pc:spChg>
      </pc:sldChg>
      <pc:sldChg chg="modSp modTransition setBg modAnim">
        <pc:chgData name="Kyle Blevins" userId="f4048cd5465779d3" providerId="LiveId" clId="{649CA18F-3D7A-487A-B489-DA1A66880E1E}" dt="2022-06-23T17:28:30.123" v="1214"/>
        <pc:sldMkLst>
          <pc:docMk/>
          <pc:sldMk cId="2438829092" sldId="258"/>
        </pc:sldMkLst>
        <pc:spChg chg="mod">
          <ac:chgData name="Kyle Blevins" userId="f4048cd5465779d3" providerId="LiveId" clId="{649CA18F-3D7A-487A-B489-DA1A66880E1E}" dt="2022-06-23T17:09:53.963" v="239" actId="5793"/>
          <ac:spMkLst>
            <pc:docMk/>
            <pc:sldMk cId="2438829092" sldId="258"/>
            <ac:spMk id="6" creationId="{B318DE8F-15C8-FCF8-AAA9-EB39D0E41EF5}"/>
          </ac:spMkLst>
        </pc:spChg>
      </pc:sldChg>
      <pc:sldChg chg="del setBg">
        <pc:chgData name="Kyle Blevins" userId="f4048cd5465779d3" providerId="LiveId" clId="{649CA18F-3D7A-487A-B489-DA1A66880E1E}" dt="2022-06-23T17:12:39.121" v="517" actId="47"/>
        <pc:sldMkLst>
          <pc:docMk/>
          <pc:sldMk cId="1871136532" sldId="259"/>
        </pc:sldMkLst>
      </pc:sldChg>
      <pc:sldChg chg="modSp mod ord modTransition modAnim">
        <pc:chgData name="Kyle Blevins" userId="f4048cd5465779d3" providerId="LiveId" clId="{649CA18F-3D7A-487A-B489-DA1A66880E1E}" dt="2022-06-23T17:49:15.810" v="2020"/>
        <pc:sldMkLst>
          <pc:docMk/>
          <pc:sldMk cId="186493602" sldId="260"/>
        </pc:sldMkLst>
        <pc:spChg chg="mod">
          <ac:chgData name="Kyle Blevins" userId="f4048cd5465779d3" providerId="LiveId" clId="{649CA18F-3D7A-487A-B489-DA1A66880E1E}" dt="2022-06-23T17:34:07.899" v="1596" actId="1076"/>
          <ac:spMkLst>
            <pc:docMk/>
            <pc:sldMk cId="186493602" sldId="260"/>
            <ac:spMk id="2" creationId="{88E61656-16C8-5751-93AE-EF9CB5E32F84}"/>
          </ac:spMkLst>
        </pc:spChg>
        <pc:spChg chg="mod">
          <ac:chgData name="Kyle Blevins" userId="f4048cd5465779d3" providerId="LiveId" clId="{649CA18F-3D7A-487A-B489-DA1A66880E1E}" dt="2022-06-23T17:46:22.480" v="2003" actId="403"/>
          <ac:spMkLst>
            <pc:docMk/>
            <pc:sldMk cId="186493602" sldId="260"/>
            <ac:spMk id="3" creationId="{C429641B-A17C-5858-741A-228C9724C3B8}"/>
          </ac:spMkLst>
        </pc:spChg>
      </pc:sldChg>
      <pc:sldChg chg="del ord modTransition">
        <pc:chgData name="Kyle Blevins" userId="f4048cd5465779d3" providerId="LiveId" clId="{649CA18F-3D7A-487A-B489-DA1A66880E1E}" dt="2022-06-23T17:47:57.794" v="2010" actId="47"/>
        <pc:sldMkLst>
          <pc:docMk/>
          <pc:sldMk cId="1123160921" sldId="261"/>
        </pc:sldMkLst>
      </pc:sldChg>
      <pc:sldChg chg="del setBg">
        <pc:chgData name="Kyle Blevins" userId="f4048cd5465779d3" providerId="LiveId" clId="{649CA18F-3D7A-487A-B489-DA1A66880E1E}" dt="2022-06-23T17:12:39.781" v="518" actId="47"/>
        <pc:sldMkLst>
          <pc:docMk/>
          <pc:sldMk cId="2004045594" sldId="262"/>
        </pc:sldMkLst>
      </pc:sldChg>
      <pc:sldChg chg="del setBg">
        <pc:chgData name="Kyle Blevins" userId="f4048cd5465779d3" providerId="LiveId" clId="{649CA18F-3D7A-487A-B489-DA1A66880E1E}" dt="2022-06-23T17:12:41.291" v="519" actId="47"/>
        <pc:sldMkLst>
          <pc:docMk/>
          <pc:sldMk cId="4123214862" sldId="263"/>
        </pc:sldMkLst>
      </pc:sldChg>
      <pc:sldChg chg="del setBg">
        <pc:chgData name="Kyle Blevins" userId="f4048cd5465779d3" providerId="LiveId" clId="{649CA18F-3D7A-487A-B489-DA1A66880E1E}" dt="2022-06-23T17:12:43.097" v="520" actId="47"/>
        <pc:sldMkLst>
          <pc:docMk/>
          <pc:sldMk cId="2296219758" sldId="264"/>
        </pc:sldMkLst>
      </pc:sldChg>
      <pc:sldChg chg="modSp mod modTransition setBg">
        <pc:chgData name="Kyle Blevins" userId="f4048cd5465779d3" providerId="LiveId" clId="{649CA18F-3D7A-487A-B489-DA1A66880E1E}" dt="2022-06-23T17:48:33.480" v="2016"/>
        <pc:sldMkLst>
          <pc:docMk/>
          <pc:sldMk cId="1256832556" sldId="266"/>
        </pc:sldMkLst>
        <pc:spChg chg="mod">
          <ac:chgData name="Kyle Blevins" userId="f4048cd5465779d3" providerId="LiveId" clId="{649CA18F-3D7A-487A-B489-DA1A66880E1E}" dt="2022-06-23T17:06:17.292" v="45" actId="12788"/>
          <ac:spMkLst>
            <pc:docMk/>
            <pc:sldMk cId="1256832556" sldId="266"/>
            <ac:spMk id="3" creationId="{C429641B-A17C-5858-741A-228C9724C3B8}"/>
          </ac:spMkLst>
        </pc:spChg>
      </pc:sldChg>
      <pc:sldChg chg="modSp add modTransition modAnim">
        <pc:chgData name="Kyle Blevins" userId="f4048cd5465779d3" providerId="LiveId" clId="{649CA18F-3D7A-487A-B489-DA1A66880E1E}" dt="2022-06-23T17:56:49.787" v="2021"/>
        <pc:sldMkLst>
          <pc:docMk/>
          <pc:sldMk cId="4083008957" sldId="267"/>
        </pc:sldMkLst>
        <pc:spChg chg="mod">
          <ac:chgData name="Kyle Blevins" userId="f4048cd5465779d3" providerId="LiveId" clId="{649CA18F-3D7A-487A-B489-DA1A66880E1E}" dt="2022-06-23T17:26:48.708" v="1205"/>
          <ac:spMkLst>
            <pc:docMk/>
            <pc:sldMk cId="4083008957" sldId="267"/>
            <ac:spMk id="6" creationId="{B318DE8F-15C8-FCF8-AAA9-EB39D0E41EF5}"/>
          </ac:spMkLst>
        </pc:spChg>
      </pc:sldChg>
      <pc:sldChg chg="modSp add modTransition modAnim">
        <pc:chgData name="Kyle Blevins" userId="f4048cd5465779d3" providerId="LiveId" clId="{649CA18F-3D7A-487A-B489-DA1A66880E1E}" dt="2022-06-23T17:57:47.040" v="2022"/>
        <pc:sldMkLst>
          <pc:docMk/>
          <pc:sldMk cId="2970046883" sldId="268"/>
        </pc:sldMkLst>
        <pc:spChg chg="mod">
          <ac:chgData name="Kyle Blevins" userId="f4048cd5465779d3" providerId="LiveId" clId="{649CA18F-3D7A-487A-B489-DA1A66880E1E}" dt="2022-06-23T17:26:55.313" v="1206"/>
          <ac:spMkLst>
            <pc:docMk/>
            <pc:sldMk cId="2970046883" sldId="268"/>
            <ac:spMk id="6" creationId="{B318DE8F-15C8-FCF8-AAA9-EB39D0E41EF5}"/>
          </ac:spMkLst>
        </pc:spChg>
      </pc:sldChg>
      <pc:sldChg chg="addSp modSp add mod modTransition modAnim">
        <pc:chgData name="Kyle Blevins" userId="f4048cd5465779d3" providerId="LiveId" clId="{649CA18F-3D7A-487A-B489-DA1A66880E1E}" dt="2022-06-23T17:28:53.809" v="1222" actId="20577"/>
        <pc:sldMkLst>
          <pc:docMk/>
          <pc:sldMk cId="952423690" sldId="269"/>
        </pc:sldMkLst>
        <pc:spChg chg="add mod">
          <ac:chgData name="Kyle Blevins" userId="f4048cd5465779d3" providerId="LiveId" clId="{649CA18F-3D7A-487A-B489-DA1A66880E1E}" dt="2022-06-23T17:24:31.532" v="1198" actId="1036"/>
          <ac:spMkLst>
            <pc:docMk/>
            <pc:sldMk cId="952423690" sldId="269"/>
            <ac:spMk id="3" creationId="{E672D316-0827-0356-42FA-66B210CBCDAC}"/>
          </ac:spMkLst>
        </pc:spChg>
        <pc:spChg chg="mod">
          <ac:chgData name="Kyle Blevins" userId="f4048cd5465779d3" providerId="LiveId" clId="{649CA18F-3D7A-487A-B489-DA1A66880E1E}" dt="2022-06-23T17:28:53.809" v="1222" actId="20577"/>
          <ac:spMkLst>
            <pc:docMk/>
            <pc:sldMk cId="952423690" sldId="269"/>
            <ac:spMk id="6" creationId="{B318DE8F-15C8-FCF8-AAA9-EB39D0E41EF5}"/>
          </ac:spMkLst>
        </pc:spChg>
      </pc:sldChg>
      <pc:sldChg chg="modSp add ord modAnim">
        <pc:chgData name="Kyle Blevins" userId="f4048cd5465779d3" providerId="LiveId" clId="{649CA18F-3D7A-487A-B489-DA1A66880E1E}" dt="2022-06-23T17:31:12.792" v="1423" actId="20577"/>
        <pc:sldMkLst>
          <pc:docMk/>
          <pc:sldMk cId="1412529611" sldId="270"/>
        </pc:sldMkLst>
        <pc:spChg chg="mod">
          <ac:chgData name="Kyle Blevins" userId="f4048cd5465779d3" providerId="LiveId" clId="{649CA18F-3D7A-487A-B489-DA1A66880E1E}" dt="2022-06-23T17:31:12.792" v="1423" actId="20577"/>
          <ac:spMkLst>
            <pc:docMk/>
            <pc:sldMk cId="1412529611" sldId="270"/>
            <ac:spMk id="6" creationId="{B318DE8F-15C8-FCF8-AAA9-EB39D0E41EF5}"/>
          </ac:spMkLst>
        </pc:spChg>
      </pc:sldChg>
      <pc:sldChg chg="modSp add modAnim">
        <pc:chgData name="Kyle Blevins" userId="f4048cd5465779d3" providerId="LiveId" clId="{649CA18F-3D7A-487A-B489-DA1A66880E1E}" dt="2022-06-23T18:00:28.050" v="2023"/>
        <pc:sldMkLst>
          <pc:docMk/>
          <pc:sldMk cId="319184143" sldId="271"/>
        </pc:sldMkLst>
        <pc:spChg chg="mod">
          <ac:chgData name="Kyle Blevins" userId="f4048cd5465779d3" providerId="LiveId" clId="{649CA18F-3D7A-487A-B489-DA1A66880E1E}" dt="2022-06-23T17:33:37.221" v="1581" actId="20577"/>
          <ac:spMkLst>
            <pc:docMk/>
            <pc:sldMk cId="319184143" sldId="271"/>
            <ac:spMk id="6" creationId="{B318DE8F-15C8-FCF8-AAA9-EB39D0E41E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967" y="3449638"/>
            <a:ext cx="11968066" cy="1655762"/>
          </a:xfrm>
        </p:spPr>
        <p:txBody>
          <a:bodyPr anchor="ctr">
            <a:norm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</a:pPr>
            <a:r>
              <a:rPr lang="en-US" sz="8800" dirty="0">
                <a:solidFill>
                  <a:schemeClr val="bg1"/>
                </a:solidFill>
                <a:latin typeface="+mj-lt"/>
              </a:rPr>
              <a:t>EVERYDAY!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32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9AD129B6-6843-1F91-CF78-41B1792760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1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8DE8F-15C8-FCF8-AAA9-EB39D0E4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10515600" cy="558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THE FIRST EXAMPLE OF SINGING…</a:t>
            </a:r>
          </a:p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Exodus 15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Three stanzas (2-5; 6-10; 11-18)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DIDN’T focus on Israel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Instead focused on DELIVERANCE of God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2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8DE8F-15C8-FCF8-AAA9-EB39D0E4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10515600" cy="558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DEBORAH AND BARAK SING</a:t>
            </a:r>
          </a:p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Judges 5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Three stanzas (3-11; 12-21; 22-31)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Ends with a Hope that is reflected in the New Testament</a:t>
            </a:r>
          </a:p>
          <a:p>
            <a:pPr lvl="2"/>
            <a:r>
              <a:rPr lang="en-US" sz="3600" dirty="0">
                <a:solidFill>
                  <a:schemeClr val="bg1"/>
                </a:solidFill>
                <a:latin typeface="+mj-lt"/>
              </a:rPr>
              <a:t>Enemies of God perishing but those who love Him finding new life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There is SIGNIFICANT focus on individuals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0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8DE8F-15C8-FCF8-AAA9-EB39D0E4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10515600" cy="558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THE SONGS OF ASCENT</a:t>
            </a:r>
          </a:p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Psalm 120-134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Three visits a year was commanded – Deuteronomy 16:16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Sung as one ASCENDED towards the Temple mount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Sung to LIFT one’s spirit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46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8DE8F-15C8-FCF8-AAA9-EB39D0E4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90550"/>
            <a:ext cx="10515600" cy="558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THE SONGS OF ASCENT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120 - Distress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121 – God is help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122 - Homesickness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123 – God is mercy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124 – God is refuge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125 – Enemy loses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126 – God is freedom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127 – God’s mercy &gt; man’s work</a:t>
            </a:r>
          </a:p>
          <a:p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E672D316-0827-0356-42FA-66B210CBCDAC}"/>
              </a:ext>
            </a:extLst>
          </p:cNvPr>
          <p:cNvSpPr txBox="1">
            <a:spLocks/>
          </p:cNvSpPr>
          <p:nvPr/>
        </p:nvSpPr>
        <p:spPr>
          <a:xfrm>
            <a:off x="5960902" y="1329223"/>
            <a:ext cx="10515600" cy="558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128 – Revere Him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129 – God wins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130 – God hears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131 - GROW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132 – God, Remember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133 – God’s Kingdom</a:t>
            </a:r>
          </a:p>
          <a:p>
            <a:r>
              <a:rPr lang="en-US" sz="3200" dirty="0">
                <a:solidFill>
                  <a:schemeClr val="bg1"/>
                </a:solidFill>
                <a:latin typeface="+mj-lt"/>
              </a:rPr>
              <a:t>Psalm 134 – Praise God!</a:t>
            </a:r>
          </a:p>
        </p:txBody>
      </p:sp>
    </p:spTree>
    <p:extLst>
      <p:ext uri="{BB962C8B-B14F-4D97-AF65-F5344CB8AC3E}">
        <p14:creationId xmlns:p14="http://schemas.microsoft.com/office/powerpoint/2010/main" val="952423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8DE8F-15C8-FCF8-AAA9-EB39D0E4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10515600" cy="558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CHRISTIANS SING WHEN…</a:t>
            </a:r>
          </a:p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James 5:13 They are happy!</a:t>
            </a:r>
          </a:p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Ephesians 5:15-19 They are faced with an evil world</a:t>
            </a:r>
          </a:p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Colossians 3:1-15 Their peace in Christ is threatened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2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8DE8F-15C8-FCF8-AAA9-EB39D0E4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0550"/>
            <a:ext cx="10515600" cy="5586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  <a:latin typeface="+mj-lt"/>
              </a:rPr>
              <a:t>PAUL AND SILAS SING IN PRISON!</a:t>
            </a:r>
          </a:p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Acts 16:22-25</a:t>
            </a:r>
          </a:p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How did we get here?</a:t>
            </a:r>
          </a:p>
          <a:p>
            <a:pPr lvl="1"/>
            <a:r>
              <a:rPr lang="en-US" sz="4000" dirty="0">
                <a:solidFill>
                  <a:schemeClr val="bg1"/>
                </a:solidFill>
                <a:latin typeface="+mj-lt"/>
              </a:rPr>
              <a:t>Acts 16:1-7</a:t>
            </a:r>
          </a:p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Paul and Silas sing because God is in control!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0024"/>
            <a:ext cx="9144000" cy="1323975"/>
          </a:xfrm>
        </p:spPr>
        <p:txBody>
          <a:bodyPr anchor="ctr"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10,000 Reasons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1161078"/>
            <a:ext cx="11811000" cy="5586898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sun comes up. 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a new day dawning.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time to sing Your song again.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Whatever may pass 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whatever lies before me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me be singing </a:t>
            </a:r>
          </a:p>
          <a:p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evening comes!</a:t>
            </a:r>
          </a:p>
        </p:txBody>
      </p:sp>
    </p:spTree>
    <p:extLst>
      <p:ext uri="{BB962C8B-B14F-4D97-AF65-F5344CB8AC3E}">
        <p14:creationId xmlns:p14="http://schemas.microsoft.com/office/powerpoint/2010/main" val="18649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202</TotalTime>
  <Words>278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Articulat CF v2 Heavy</vt:lpstr>
      <vt:lpstr>Articulat CF v2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10,000 Reasons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2022-06-02T19:22:32Z</dcterms:created>
  <dcterms:modified xsi:type="dcterms:W3CDTF">2022-06-23T18:00:36Z</dcterms:modified>
</cp:coreProperties>
</file>