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2" r:id="rId5"/>
    <p:sldId id="263" r:id="rId6"/>
    <p:sldId id="265"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97247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422563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03473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6C8E2-889D-4B93-91E3-2E216FEDC253}"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35244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6C8E2-889D-4B93-91E3-2E216FEDC253}"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6116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36C8E2-889D-4B93-91E3-2E216FEDC253}"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1335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36C8E2-889D-4B93-91E3-2E216FEDC253}"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215788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36C8E2-889D-4B93-91E3-2E216FEDC253}"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421585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C8E2-889D-4B93-91E3-2E216FEDC253}"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303116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6C8E2-889D-4B93-91E3-2E216FEDC253}"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10449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6C8E2-889D-4B93-91E3-2E216FEDC253}"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0C892-6A8C-44A8-99AA-E93EA2F073F4}" type="slidenum">
              <a:rPr lang="en-US" smtClean="0"/>
              <a:t>‹#›</a:t>
            </a:fld>
            <a:endParaRPr lang="en-US"/>
          </a:p>
        </p:txBody>
      </p:sp>
    </p:spTree>
    <p:extLst>
      <p:ext uri="{BB962C8B-B14F-4D97-AF65-F5344CB8AC3E}">
        <p14:creationId xmlns:p14="http://schemas.microsoft.com/office/powerpoint/2010/main" val="217108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6C8E2-889D-4B93-91E3-2E216FEDC253}" type="datetimeFigureOut">
              <a:rPr lang="en-US" smtClean="0"/>
              <a:t>6/15/2022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0C892-6A8C-44A8-99AA-E93EA2F073F4}" type="slidenum">
              <a:rPr lang="en-US" smtClean="0"/>
              <a:t>‹#›</a:t>
            </a:fld>
            <a:endParaRPr lang="en-US"/>
          </a:p>
        </p:txBody>
      </p:sp>
    </p:spTree>
    <p:extLst>
      <p:ext uri="{BB962C8B-B14F-4D97-AF65-F5344CB8AC3E}">
        <p14:creationId xmlns:p14="http://schemas.microsoft.com/office/powerpoint/2010/main" val="3470396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10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a:xfrm>
            <a:off x="813239" y="804033"/>
            <a:ext cx="10565523" cy="5136439"/>
          </a:xfrm>
        </p:spPr>
        <p:txBody>
          <a:bodyPr>
            <a:normAutofit lnSpcReduction="10000"/>
          </a:bodyPr>
          <a:lstStyle/>
          <a:p>
            <a:pPr marL="0" indent="0" algn="ctr">
              <a:buNone/>
            </a:pPr>
            <a:r>
              <a:rPr lang="en-US" sz="4000" b="1" dirty="0">
                <a:solidFill>
                  <a:schemeClr val="bg1"/>
                </a:solidFill>
                <a:latin typeface="Articulat CF v2 Medium" panose="00000600000000000000" pitchFamily="50" charset="0"/>
              </a:rPr>
              <a:t>II Timothy 2:16-18</a:t>
            </a:r>
          </a:p>
          <a:p>
            <a:pPr marL="0" indent="0" algn="just">
              <a:buNone/>
            </a:pPr>
            <a:r>
              <a:rPr lang="en-US" sz="4000" b="1" dirty="0">
                <a:solidFill>
                  <a:schemeClr val="bg1"/>
                </a:solidFill>
                <a:latin typeface="Articulat CF v2 Medium" panose="00000600000000000000" pitchFamily="50" charset="0"/>
              </a:rPr>
              <a:t>But avoid worldly and empty chatter, for it will lead to further ungodliness, and their talk will spread like gangrene. Among them are Hymenaeus and Philetus, men who have gone astray from the truth saying that the resurrection has already taken place, and they upset the faith of some.</a:t>
            </a:r>
          </a:p>
        </p:txBody>
      </p:sp>
    </p:spTree>
    <p:extLst>
      <p:ext uri="{BB962C8B-B14F-4D97-AF65-F5344CB8AC3E}">
        <p14:creationId xmlns:p14="http://schemas.microsoft.com/office/powerpoint/2010/main" val="194433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18B-8CC6-4991-ADFB-19CB3788F6AE}"/>
              </a:ext>
            </a:extLst>
          </p:cNvPr>
          <p:cNvSpPr>
            <a:spLocks noGrp="1"/>
          </p:cNvSpPr>
          <p:nvPr>
            <p:ph type="title"/>
          </p:nvPr>
        </p:nvSpPr>
        <p:spPr>
          <a:xfrm>
            <a:off x="1688224" y="421232"/>
            <a:ext cx="8815552" cy="1325563"/>
          </a:xfrm>
        </p:spPr>
        <p:txBody>
          <a:bodyPr>
            <a:normAutofit/>
          </a:bodyPr>
          <a:lstStyle/>
          <a:p>
            <a:pPr algn="ctr"/>
            <a:r>
              <a:rPr lang="en-US" sz="6600" dirty="0">
                <a:solidFill>
                  <a:schemeClr val="bg1"/>
                </a:solidFill>
                <a:latin typeface="Articulat CF v2 Bold" panose="00000800000000000000" pitchFamily="50" charset="0"/>
              </a:rPr>
              <a:t>DON’T BE SHAKEN!</a:t>
            </a:r>
            <a:endParaRPr lang="en-US" sz="6000" dirty="0">
              <a:solidFill>
                <a:schemeClr val="bg1"/>
              </a:solidFill>
              <a:latin typeface="Articulat CF v2 Bold" panose="00000800000000000000" pitchFamily="50" charset="0"/>
            </a:endParaRPr>
          </a:p>
        </p:txBody>
      </p:sp>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p:txBody>
          <a:bodyPr>
            <a:normAutofit/>
          </a:bodyPr>
          <a:lstStyle/>
          <a:p>
            <a:r>
              <a:rPr lang="en-US" sz="4400" dirty="0">
                <a:solidFill>
                  <a:schemeClr val="bg1"/>
                </a:solidFill>
                <a:latin typeface="Articulat CF v2 Medium" panose="00000600000000000000" pitchFamily="50" charset="0"/>
              </a:rPr>
              <a:t>Seek and remember the truth!</a:t>
            </a:r>
          </a:p>
          <a:p>
            <a:r>
              <a:rPr lang="en-US" sz="4400" dirty="0">
                <a:solidFill>
                  <a:schemeClr val="bg1"/>
                </a:solidFill>
                <a:latin typeface="Articulat CF v2 Medium" panose="00000600000000000000" pitchFamily="50" charset="0"/>
              </a:rPr>
              <a:t>II Timothy 2:15</a:t>
            </a:r>
          </a:p>
          <a:p>
            <a:r>
              <a:rPr lang="en-US" sz="4400" dirty="0">
                <a:solidFill>
                  <a:schemeClr val="bg1"/>
                </a:solidFill>
                <a:latin typeface="Articulat CF v2 Medium" panose="00000600000000000000" pitchFamily="50" charset="0"/>
              </a:rPr>
              <a:t>Psalm 1:1-2</a:t>
            </a:r>
          </a:p>
        </p:txBody>
      </p:sp>
    </p:spTree>
    <p:extLst>
      <p:ext uri="{BB962C8B-B14F-4D97-AF65-F5344CB8AC3E}">
        <p14:creationId xmlns:p14="http://schemas.microsoft.com/office/powerpoint/2010/main" val="29440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a:xfrm>
            <a:off x="813239" y="1545021"/>
            <a:ext cx="10565523" cy="4395451"/>
          </a:xfrm>
        </p:spPr>
        <p:txBody>
          <a:bodyPr>
            <a:normAutofit/>
          </a:bodyPr>
          <a:lstStyle/>
          <a:p>
            <a:pPr marL="0" indent="0" algn="ctr">
              <a:buNone/>
            </a:pPr>
            <a:r>
              <a:rPr lang="en-US" sz="4000" b="1" dirty="0">
                <a:solidFill>
                  <a:schemeClr val="bg1"/>
                </a:solidFill>
                <a:latin typeface="Articulat CF v2 Medium" panose="00000600000000000000" pitchFamily="50" charset="0"/>
              </a:rPr>
              <a:t>II Timothy 2:15</a:t>
            </a:r>
          </a:p>
          <a:p>
            <a:pPr marL="0" indent="0" algn="just">
              <a:buNone/>
            </a:pPr>
            <a:r>
              <a:rPr lang="en-US" sz="4000" b="1" dirty="0">
                <a:solidFill>
                  <a:schemeClr val="bg1"/>
                </a:solidFill>
                <a:latin typeface="Articulat CF v2 Medium" panose="00000600000000000000" pitchFamily="50" charset="0"/>
              </a:rPr>
              <a:t>Be diligent to present yourself approved to God as a workman who does not need to be ashamed, accurately handling the word of truth.</a:t>
            </a:r>
          </a:p>
        </p:txBody>
      </p:sp>
    </p:spTree>
    <p:extLst>
      <p:ext uri="{BB962C8B-B14F-4D97-AF65-F5344CB8AC3E}">
        <p14:creationId xmlns:p14="http://schemas.microsoft.com/office/powerpoint/2010/main" val="29998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a:xfrm>
            <a:off x="813239" y="1231274"/>
            <a:ext cx="10565523" cy="4395451"/>
          </a:xfrm>
        </p:spPr>
        <p:txBody>
          <a:bodyPr>
            <a:normAutofit/>
          </a:bodyPr>
          <a:lstStyle/>
          <a:p>
            <a:pPr marL="0" indent="0" algn="ctr">
              <a:buNone/>
            </a:pPr>
            <a:r>
              <a:rPr lang="en-US" sz="4000" b="1" dirty="0">
                <a:solidFill>
                  <a:schemeClr val="bg1"/>
                </a:solidFill>
                <a:latin typeface="Articulat CF v2 Medium" panose="00000600000000000000" pitchFamily="50" charset="0"/>
              </a:rPr>
              <a:t>Psalm 1:1-2</a:t>
            </a:r>
          </a:p>
          <a:p>
            <a:pPr marL="0" indent="0" algn="just">
              <a:buNone/>
            </a:pPr>
            <a:r>
              <a:rPr lang="en-US" sz="4000" b="1" dirty="0">
                <a:solidFill>
                  <a:schemeClr val="bg1"/>
                </a:solidFill>
                <a:latin typeface="Articulat CF v2 Medium" panose="00000600000000000000" pitchFamily="50" charset="0"/>
              </a:rPr>
              <a:t>How blessed is the man who does not walk in the counsel of the wicked, nor stand in the path of sinners, nor sit in the seat of scoffers! But his delight is in the law of the Lord, and in His law he meditates day and night!</a:t>
            </a:r>
          </a:p>
        </p:txBody>
      </p:sp>
    </p:spTree>
    <p:extLst>
      <p:ext uri="{BB962C8B-B14F-4D97-AF65-F5344CB8AC3E}">
        <p14:creationId xmlns:p14="http://schemas.microsoft.com/office/powerpoint/2010/main" val="18086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18B-8CC6-4991-ADFB-19CB3788F6AE}"/>
              </a:ext>
            </a:extLst>
          </p:cNvPr>
          <p:cNvSpPr>
            <a:spLocks noGrp="1"/>
          </p:cNvSpPr>
          <p:nvPr>
            <p:ph type="title"/>
          </p:nvPr>
        </p:nvSpPr>
        <p:spPr>
          <a:xfrm>
            <a:off x="1688224" y="421232"/>
            <a:ext cx="8815552" cy="1325563"/>
          </a:xfrm>
        </p:spPr>
        <p:txBody>
          <a:bodyPr>
            <a:normAutofit/>
          </a:bodyPr>
          <a:lstStyle/>
          <a:p>
            <a:pPr algn="ctr"/>
            <a:r>
              <a:rPr lang="en-US" sz="6600" dirty="0">
                <a:solidFill>
                  <a:schemeClr val="bg1"/>
                </a:solidFill>
                <a:latin typeface="Articulat CF v2 Bold" panose="00000800000000000000" pitchFamily="50" charset="0"/>
              </a:rPr>
              <a:t>DON’T BE SHAKEN!</a:t>
            </a:r>
            <a:endParaRPr lang="en-US" sz="6000" dirty="0">
              <a:solidFill>
                <a:schemeClr val="bg1"/>
              </a:solidFill>
              <a:latin typeface="Articulat CF v2 Bold" panose="00000800000000000000" pitchFamily="50" charset="0"/>
            </a:endParaRPr>
          </a:p>
        </p:txBody>
      </p:sp>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p:txBody>
          <a:bodyPr>
            <a:normAutofit/>
          </a:bodyPr>
          <a:lstStyle/>
          <a:p>
            <a:r>
              <a:rPr lang="en-US" sz="4400" dirty="0">
                <a:solidFill>
                  <a:schemeClr val="bg1"/>
                </a:solidFill>
                <a:latin typeface="Articulat CF v2 Medium" panose="00000600000000000000" pitchFamily="50" charset="0"/>
              </a:rPr>
              <a:t>Seek and remember the truth!</a:t>
            </a:r>
          </a:p>
          <a:p>
            <a:r>
              <a:rPr lang="en-US" sz="4400" dirty="0">
                <a:solidFill>
                  <a:schemeClr val="bg1"/>
                </a:solidFill>
                <a:latin typeface="Articulat CF v2 Medium" panose="00000600000000000000" pitchFamily="50" charset="0"/>
              </a:rPr>
              <a:t>II Timothy 2:15</a:t>
            </a:r>
          </a:p>
          <a:p>
            <a:r>
              <a:rPr lang="en-US" sz="4400" dirty="0">
                <a:solidFill>
                  <a:schemeClr val="bg1"/>
                </a:solidFill>
                <a:latin typeface="Articulat CF v2 Medium" panose="00000600000000000000" pitchFamily="50" charset="0"/>
              </a:rPr>
              <a:t>Psalm 1:1-2</a:t>
            </a:r>
          </a:p>
          <a:p>
            <a:r>
              <a:rPr lang="en-US" sz="4400" dirty="0">
                <a:solidFill>
                  <a:schemeClr val="bg1"/>
                </a:solidFill>
                <a:latin typeface="Articulat CF v2 Medium" panose="00000600000000000000" pitchFamily="50" charset="0"/>
              </a:rPr>
              <a:t>Make time for God’s word and don’t be shaken by lies!</a:t>
            </a:r>
          </a:p>
          <a:p>
            <a:endParaRPr lang="en-US" sz="4400" dirty="0">
              <a:solidFill>
                <a:schemeClr val="bg1"/>
              </a:solidFill>
              <a:latin typeface="Articulat CF v2 Medium" panose="00000600000000000000" pitchFamily="50" charset="0"/>
            </a:endParaRPr>
          </a:p>
        </p:txBody>
      </p:sp>
    </p:spTree>
    <p:extLst>
      <p:ext uri="{BB962C8B-B14F-4D97-AF65-F5344CB8AC3E}">
        <p14:creationId xmlns:p14="http://schemas.microsoft.com/office/powerpoint/2010/main" val="293156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18B-8CC6-4991-ADFB-19CB3788F6AE}"/>
              </a:ext>
            </a:extLst>
          </p:cNvPr>
          <p:cNvSpPr>
            <a:spLocks noGrp="1"/>
          </p:cNvSpPr>
          <p:nvPr>
            <p:ph type="title"/>
          </p:nvPr>
        </p:nvSpPr>
        <p:spPr>
          <a:xfrm>
            <a:off x="1688224" y="421232"/>
            <a:ext cx="8815552" cy="1325563"/>
          </a:xfrm>
        </p:spPr>
        <p:txBody>
          <a:bodyPr>
            <a:normAutofit/>
          </a:bodyPr>
          <a:lstStyle/>
          <a:p>
            <a:pPr algn="ctr"/>
            <a:r>
              <a:rPr lang="en-US" sz="6000" dirty="0">
                <a:solidFill>
                  <a:schemeClr val="bg1"/>
                </a:solidFill>
                <a:latin typeface="Articulat CF v2 Bold" panose="00000800000000000000" pitchFamily="50" charset="0"/>
              </a:rPr>
              <a:t>REMEMBER CONTEXT</a:t>
            </a:r>
          </a:p>
        </p:txBody>
      </p:sp>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p:txBody>
          <a:bodyPr>
            <a:normAutofit/>
          </a:bodyPr>
          <a:lstStyle/>
          <a:p>
            <a:r>
              <a:rPr lang="en-US" sz="4400" dirty="0">
                <a:solidFill>
                  <a:schemeClr val="bg1"/>
                </a:solidFill>
                <a:latin typeface="Articulat CF v2 Medium" panose="00000600000000000000" pitchFamily="50" charset="0"/>
              </a:rPr>
              <a:t>Parallel of Psalm 2</a:t>
            </a:r>
          </a:p>
          <a:p>
            <a:r>
              <a:rPr lang="en-US" sz="4400" dirty="0">
                <a:solidFill>
                  <a:schemeClr val="bg1"/>
                </a:solidFill>
                <a:latin typeface="Articulat CF v2 Medium" panose="00000600000000000000" pitchFamily="50" charset="0"/>
              </a:rPr>
              <a:t>Apostasy spoken of by Jesus</a:t>
            </a:r>
          </a:p>
          <a:p>
            <a:pPr lvl="1"/>
            <a:r>
              <a:rPr lang="en-US" sz="4000" dirty="0">
                <a:solidFill>
                  <a:schemeClr val="bg1"/>
                </a:solidFill>
                <a:latin typeface="Articulat CF v2 Medium" panose="00000600000000000000" pitchFamily="50" charset="0"/>
              </a:rPr>
              <a:t>Matthew 24</a:t>
            </a:r>
          </a:p>
          <a:p>
            <a:r>
              <a:rPr lang="en-US" sz="4400" dirty="0">
                <a:solidFill>
                  <a:schemeClr val="bg1"/>
                </a:solidFill>
                <a:latin typeface="Articulat CF v2 Medium" panose="00000600000000000000" pitchFamily="50" charset="0"/>
              </a:rPr>
              <a:t>Parallel of Daniel 11</a:t>
            </a:r>
          </a:p>
          <a:p>
            <a:r>
              <a:rPr lang="en-US" sz="4400" dirty="0">
                <a:solidFill>
                  <a:schemeClr val="bg1"/>
                </a:solidFill>
                <a:latin typeface="Articulat CF v2 Medium" panose="00000600000000000000" pitchFamily="50" charset="0"/>
              </a:rPr>
              <a:t>This is a picture of the gospel message!</a:t>
            </a:r>
          </a:p>
        </p:txBody>
      </p:sp>
    </p:spTree>
    <p:extLst>
      <p:ext uri="{BB962C8B-B14F-4D97-AF65-F5344CB8AC3E}">
        <p14:creationId xmlns:p14="http://schemas.microsoft.com/office/powerpoint/2010/main" val="33430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18B-8CC6-4991-ADFB-19CB3788F6AE}"/>
              </a:ext>
            </a:extLst>
          </p:cNvPr>
          <p:cNvSpPr>
            <a:spLocks noGrp="1"/>
          </p:cNvSpPr>
          <p:nvPr>
            <p:ph type="title"/>
          </p:nvPr>
        </p:nvSpPr>
        <p:spPr>
          <a:xfrm>
            <a:off x="1688224" y="421232"/>
            <a:ext cx="8815552" cy="1325563"/>
          </a:xfrm>
        </p:spPr>
        <p:txBody>
          <a:bodyPr>
            <a:normAutofit/>
          </a:bodyPr>
          <a:lstStyle/>
          <a:p>
            <a:pPr algn="ctr"/>
            <a:r>
              <a:rPr lang="en-US" sz="6000" dirty="0">
                <a:solidFill>
                  <a:schemeClr val="bg1"/>
                </a:solidFill>
                <a:latin typeface="Articulat CF v2 Bold" panose="00000800000000000000" pitchFamily="50" charset="0"/>
              </a:rPr>
              <a:t>REACTIONS</a:t>
            </a:r>
          </a:p>
        </p:txBody>
      </p:sp>
      <p:sp>
        <p:nvSpPr>
          <p:cNvPr id="3" name="Content Placeholder 2">
            <a:extLst>
              <a:ext uri="{FF2B5EF4-FFF2-40B4-BE49-F238E27FC236}">
                <a16:creationId xmlns:a16="http://schemas.microsoft.com/office/drawing/2014/main" id="{427BCC07-5615-46F4-952E-FA95B33E82F2}"/>
              </a:ext>
            </a:extLst>
          </p:cNvPr>
          <p:cNvSpPr>
            <a:spLocks noGrp="1"/>
          </p:cNvSpPr>
          <p:nvPr>
            <p:ph idx="1"/>
          </p:nvPr>
        </p:nvSpPr>
        <p:spPr/>
        <p:txBody>
          <a:bodyPr>
            <a:normAutofit/>
          </a:bodyPr>
          <a:lstStyle/>
          <a:p>
            <a:r>
              <a:rPr lang="en-US" sz="4400" dirty="0">
                <a:solidFill>
                  <a:schemeClr val="bg1"/>
                </a:solidFill>
                <a:latin typeface="Articulat CF v2 Medium" panose="00000600000000000000" pitchFamily="50" charset="0"/>
              </a:rPr>
              <a:t>One can choose to believe the lie…</a:t>
            </a:r>
          </a:p>
          <a:p>
            <a:pPr lvl="1"/>
            <a:r>
              <a:rPr lang="en-US" sz="4000" dirty="0">
                <a:solidFill>
                  <a:schemeClr val="bg1"/>
                </a:solidFill>
                <a:latin typeface="Articulat CF v2 Medium" panose="00000600000000000000" pitchFamily="50" charset="0"/>
              </a:rPr>
              <a:t>God will allow you to continue down this path.</a:t>
            </a:r>
          </a:p>
          <a:p>
            <a:pPr lvl="1"/>
            <a:r>
              <a:rPr lang="en-US" sz="4000" dirty="0">
                <a:solidFill>
                  <a:schemeClr val="bg1"/>
                </a:solidFill>
                <a:latin typeface="Articulat CF v2 Medium" panose="00000600000000000000" pitchFamily="50" charset="0"/>
              </a:rPr>
              <a:t>This leads to death.</a:t>
            </a:r>
          </a:p>
          <a:p>
            <a:r>
              <a:rPr lang="en-US" sz="4400" dirty="0">
                <a:solidFill>
                  <a:schemeClr val="bg1"/>
                </a:solidFill>
                <a:latin typeface="Articulat CF v2 Medium" panose="00000600000000000000" pitchFamily="50" charset="0"/>
              </a:rPr>
              <a:t>One can believe the gospel message</a:t>
            </a:r>
          </a:p>
          <a:p>
            <a:pPr lvl="1"/>
            <a:r>
              <a:rPr lang="en-US" sz="4000" dirty="0">
                <a:solidFill>
                  <a:schemeClr val="bg1"/>
                </a:solidFill>
                <a:latin typeface="Articulat CF v2 Medium" panose="00000600000000000000" pitchFamily="50" charset="0"/>
              </a:rPr>
              <a:t>This leads to eternal comfort and life!</a:t>
            </a:r>
          </a:p>
        </p:txBody>
      </p:sp>
    </p:spTree>
    <p:extLst>
      <p:ext uri="{BB962C8B-B14F-4D97-AF65-F5344CB8AC3E}">
        <p14:creationId xmlns:p14="http://schemas.microsoft.com/office/powerpoint/2010/main" val="275341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4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4x3" id="{A6C28875-88ED-4D58-9053-019CD6852C35}" vid="{A099B1B6-FCA2-4213-97AE-0FCC4FDDF196}"/>
    </a:ext>
  </a:extLst>
</a:theme>
</file>

<file path=docProps/app.xml><?xml version="1.0" encoding="utf-8"?>
<Properties xmlns="http://schemas.openxmlformats.org/officeDocument/2006/extended-properties" xmlns:vt="http://schemas.openxmlformats.org/officeDocument/2006/docPropsVTypes">
  <Template>Default Theme</Template>
  <TotalTime>38</TotalTime>
  <Words>248</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Articulat CF v2 Bold</vt:lpstr>
      <vt:lpstr>Articulat CF v2 Medium</vt:lpstr>
      <vt:lpstr>Calibri</vt:lpstr>
      <vt:lpstr>Calibri Light</vt:lpstr>
      <vt:lpstr>Default 4x3</vt:lpstr>
      <vt:lpstr>PowerPoint Presentation</vt:lpstr>
      <vt:lpstr>PowerPoint Presentation</vt:lpstr>
      <vt:lpstr>DON’T BE SHAKEN!</vt:lpstr>
      <vt:lpstr>PowerPoint Presentation</vt:lpstr>
      <vt:lpstr>PowerPoint Presentation</vt:lpstr>
      <vt:lpstr>DON’T BE SHAKEN!</vt:lpstr>
      <vt:lpstr>REMEMBER CONTEXT</vt:lpstr>
      <vt:lpstr>REACTIONS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5</cp:revision>
  <dcterms:created xsi:type="dcterms:W3CDTF">2020-03-27T20:38:18Z</dcterms:created>
  <dcterms:modified xsi:type="dcterms:W3CDTF">2022-06-15T15:44:15Z</dcterms:modified>
</cp:coreProperties>
</file>