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761C08-7906-461D-A73E-C804EBBF053D}" v="1" dt="2022-05-13T19:52:41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Blevins" userId="f4048cd5465779d3" providerId="LiveId" clId="{DD761C08-7906-461D-A73E-C804EBBF053D}"/>
    <pc:docChg chg="modSld">
      <pc:chgData name="Kyle Blevins" userId="f4048cd5465779d3" providerId="LiveId" clId="{DD761C08-7906-461D-A73E-C804EBBF053D}" dt="2022-05-13T19:52:41.489" v="0"/>
      <pc:docMkLst>
        <pc:docMk/>
      </pc:docMkLst>
      <pc:sldChg chg="modAnim">
        <pc:chgData name="Kyle Blevins" userId="f4048cd5465779d3" providerId="LiveId" clId="{DD761C08-7906-461D-A73E-C804EBBF053D}" dt="2022-05-13T19:52:41.489" v="0"/>
        <pc:sldMkLst>
          <pc:docMk/>
          <pc:sldMk cId="1450490661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5C2C6-0923-4A3C-BA7D-A193C9ED0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42F4C8-A24A-415D-81E1-AD5A37F40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702FF-EA71-4106-AB95-0FEDC9464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BF33-6AA4-4F17-BF63-A72CC803D0B9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2A5FA-4F94-484F-89CA-D3D2CCBEF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97D49-4C99-4DE4-BF20-B6952093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A194-3CF0-4651-AF95-60B45782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43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72F17-5105-4284-BD09-0370EB7BF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0737A3-BAFD-4379-A274-B17AFA349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30983-88A4-4990-920D-231A12325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BF33-6AA4-4F17-BF63-A72CC803D0B9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68596-4026-4125-BDB8-2C8470A51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3D326-0079-4D1A-8188-E5C55AF75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A194-3CF0-4651-AF95-60B45782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0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5781AF-9027-4504-972E-31F4ACAFE6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880FDC-1B94-49E9-B664-ADA754D02D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B26FE-346C-4627-B0F3-45B80141D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BF33-6AA4-4F17-BF63-A72CC803D0B9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3F9FD-F061-4DCE-98DE-A9EECA1AB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21DA4-FB27-40E9-9FB2-896FD77D1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A194-3CF0-4651-AF95-60B45782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8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233DC-DAEA-4C2C-A690-EBA933FD7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2D9A5-9074-4E32-A5FD-62F09A291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389E0-4F3B-4A9C-99FC-99C719233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BF33-6AA4-4F17-BF63-A72CC803D0B9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23F03-95B0-402C-86A2-547D100F6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DAE2F-C68F-497F-8997-EEF07508A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A194-3CF0-4651-AF95-60B45782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9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018BC-FC4C-41E5-A5E7-83E51F0BC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5FBFC-D8B3-4765-BD93-F108FE764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D502A-25AF-4960-A094-7C62BA3E2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BF33-6AA4-4F17-BF63-A72CC803D0B9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1FBB8-828A-4D97-93CC-1635E7A2C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D4A19-7AD5-4301-A356-6020F38D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A194-3CF0-4651-AF95-60B45782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56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F698A-5EA3-46CB-AA1A-AF046E760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16F7F-0CD1-4A2E-A326-B82A9B3E7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01DC6-3F42-4442-B5E3-CA66C53655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82F28C-E7D6-4943-81AB-36BC4B5AA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BF33-6AA4-4F17-BF63-A72CC803D0B9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D288D-9E4D-47F4-A036-26CAFE996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06D4E-326B-4868-8C06-E4B964152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A194-3CF0-4651-AF95-60B45782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70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2F8DA-19CE-403E-92DB-466969241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E41C6-D055-4981-B18F-168FB2CA8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DB3276-9A5B-4383-90DC-A42DE255A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9BBFEB-8691-467B-B0B1-9428374062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8224A2-5E9D-45AF-8EE1-CB982E3DF9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F21C3-17E4-4329-9C98-3FC189642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BF33-6AA4-4F17-BF63-A72CC803D0B9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29030C-DFA9-4609-9CDE-DC2E80A0B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2369C6-BA57-4BAE-B853-E187C10D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A194-3CF0-4651-AF95-60B45782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4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FA381-B2FF-4FE4-9F6B-CF9BB44B3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2B618D-AEF0-4FCE-9FA3-4728A76CE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BF33-6AA4-4F17-BF63-A72CC803D0B9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F4D86A-8372-4D2A-A574-2C97EA82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AB3FF-DB34-4D91-8CBA-2596E480B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A194-3CF0-4651-AF95-60B45782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43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3AF8E4-6A12-4B23-8A09-82D9145E7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BF33-6AA4-4F17-BF63-A72CC803D0B9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8F6AE3-BBAF-45C1-B106-C3A702B22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8B71E-4381-4C81-B035-487957F3D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A194-3CF0-4651-AF95-60B45782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8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CE65E-3556-4C22-90DF-A09556F84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E659D-3BDF-4BE3-9EF8-EC231F963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7E2FA9-D4B9-4FC2-9FEF-2192615E2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51F858-3E2E-45EA-854E-639429762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BF33-6AA4-4F17-BF63-A72CC803D0B9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8D756C-35E4-494D-9D42-68062A1E1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7FF04-4FF4-4E46-BCBF-214F5ECDB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A194-3CF0-4651-AF95-60B45782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192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1DE38-27CC-46C1-9F41-DCB04CD2F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E87B7E-E2D9-4BD0-B395-18FEC82265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BF0134-F7A9-44E8-A3E6-F7ABEC452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FAE3E-95D4-4479-9ADE-C526B8899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BF33-6AA4-4F17-BF63-A72CC803D0B9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B07B2-CA71-454F-B06B-73BD66999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5C439-2923-4077-910A-24C9AE9D3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8A194-3CF0-4651-AF95-60B45782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5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554E2B-2473-4490-B4AF-7B0D8A360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3F9B6-B41C-47C2-88B3-19C999ABE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7F570-2779-4DA4-A312-36FD233820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ABF33-6AA4-4F17-BF63-A72CC803D0B9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397B0-5E23-409D-B6C1-5CAC70EE5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187B9-021C-4229-8F95-215B9D5AF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8A194-3CF0-4651-AF95-60B45782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24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79758-31CF-4EBF-A2ED-83DBEB18EA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58241-2E03-467C-B716-B0CBFDCB02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468371-09B3-4380-84A9-6E0F90EB1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ldwood" pitchFamily="50" charset="0"/>
              </a:rPr>
              <a:t>The return of Christ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409560-7A27-45DE-812A-2A136E8D9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heim Gothic" pitchFamily="50" charset="0"/>
              </a:rPr>
              <a:t> CAN’T BE FORCAST</a:t>
            </a:r>
          </a:p>
          <a:p>
            <a:pPr lvl="1"/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heim Gothic" pitchFamily="50" charset="0"/>
              </a:rPr>
              <a:t>Why didn’t they need an early warning?</a:t>
            </a:r>
          </a:p>
          <a:p>
            <a:r>
              <a:rPr lang="en-US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heim Gothic" pitchFamily="50" charset="0"/>
              </a:rPr>
              <a:t>THEY NEEDED TO LIVE SOBERLY</a:t>
            </a:r>
          </a:p>
          <a:p>
            <a:pPr lvl="1"/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heim Gothic" pitchFamily="50" charset="0"/>
              </a:rPr>
              <a:t>They were people of the day, prepared people!</a:t>
            </a:r>
          </a:p>
          <a:p>
            <a:endParaRPr lang="en-US" sz="4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aheim Gothic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4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468371-09B3-4380-84A9-6E0F90EB1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ldwood" pitchFamily="50" charset="0"/>
              </a:rPr>
              <a:t>Prepared people behave differently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409560-7A27-45DE-812A-2A136E8D9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heim Gothic" pitchFamily="50" charset="0"/>
              </a:rPr>
              <a:t> THEY DRESSED DIFFERENTLY</a:t>
            </a:r>
          </a:p>
          <a:p>
            <a:pPr lvl="1"/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heim Gothic" pitchFamily="50" charset="0"/>
              </a:rPr>
              <a:t>Dressed in battle gear.</a:t>
            </a:r>
          </a:p>
          <a:p>
            <a:pPr lvl="1"/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heim Gothic" pitchFamily="50" charset="0"/>
              </a:rPr>
              <a:t>Clothed in faith, hope and love!</a:t>
            </a:r>
          </a:p>
          <a:p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heim Gothic" pitchFamily="50" charset="0"/>
              </a:rPr>
              <a:t>THEY WERE NOT DESTINED FOR WRATH</a:t>
            </a:r>
          </a:p>
          <a:p>
            <a:pPr lvl="1"/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heim Gothic" pitchFamily="50" charset="0"/>
              </a:rPr>
              <a:t>How were they chosen?</a:t>
            </a:r>
          </a:p>
          <a:p>
            <a:pPr lvl="1"/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heim Gothic" pitchFamily="50" charset="0"/>
              </a:rPr>
              <a:t>I Thessalonians 1:4,5;2:1,13</a:t>
            </a:r>
          </a:p>
          <a:p>
            <a:endParaRPr lang="en-US" sz="4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aheim Gothic" pitchFamily="50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98A26EC-3047-42F9-867F-CA936C51964B}"/>
              </a:ext>
            </a:extLst>
          </p:cNvPr>
          <p:cNvCxnSpPr/>
          <p:nvPr/>
        </p:nvCxnSpPr>
        <p:spPr>
          <a:xfrm>
            <a:off x="5010538" y="4168710"/>
            <a:ext cx="1875453" cy="0"/>
          </a:xfrm>
          <a:prstGeom prst="line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45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468371-09B3-4380-84A9-6E0F90EB1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ldwood" pitchFamily="50" charset="0"/>
              </a:rPr>
              <a:t>ENCOURAGE ONE ANOTHER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409560-7A27-45DE-812A-2A136E8D9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heim Gothic" pitchFamily="50" charset="0"/>
              </a:rPr>
              <a:t>The knowledge that God has chosen YOU, sent His Son to die for YOU, and provided an eternal inheritance for YOU...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4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aheim Gothic" pitchFamily="50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heim Gothic" pitchFamily="50" charset="0"/>
              </a:rPr>
              <a:t>NEEDS TO CHANGE THE WAY YOU THINK ABOUT YOU...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heim Gothic" pitchFamily="50" charset="0"/>
              </a:rPr>
              <a:t>AND EVERYONE ELSE!</a:t>
            </a:r>
          </a:p>
        </p:txBody>
      </p:sp>
    </p:spTree>
    <p:extLst>
      <p:ext uri="{BB962C8B-B14F-4D97-AF65-F5344CB8AC3E}">
        <p14:creationId xmlns:p14="http://schemas.microsoft.com/office/powerpoint/2010/main" val="145049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79758-31CF-4EBF-A2ED-83DBEB18EA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58241-2E03-467C-B716-B0CBFDCB02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4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107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Anaheim Gothic</vt:lpstr>
      <vt:lpstr>Arial</vt:lpstr>
      <vt:lpstr>Calibri</vt:lpstr>
      <vt:lpstr>Calibri Light</vt:lpstr>
      <vt:lpstr>Wildwood</vt:lpstr>
      <vt:lpstr>Office Theme</vt:lpstr>
      <vt:lpstr>PowerPoint Presentation</vt:lpstr>
      <vt:lpstr>PowerPoint Presentation</vt:lpstr>
      <vt:lpstr>The return of Christ</vt:lpstr>
      <vt:lpstr>Prepared people behave differently</vt:lpstr>
      <vt:lpstr>ENCOURAGE ONE ANOTHER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Blevins</dc:creator>
  <cp:lastModifiedBy>Kyle Blevins</cp:lastModifiedBy>
  <cp:revision>2</cp:revision>
  <dcterms:created xsi:type="dcterms:W3CDTF">2020-01-07T21:32:33Z</dcterms:created>
  <dcterms:modified xsi:type="dcterms:W3CDTF">2022-05-13T19:52:50Z</dcterms:modified>
</cp:coreProperties>
</file>