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58" r:id="rId6"/>
    <p:sldId id="259" r:id="rId7"/>
    <p:sldId id="262" r:id="rId8"/>
    <p:sldId id="263" r:id="rId9"/>
    <p:sldId id="264"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2" d="100"/>
          <a:sy n="82" d="100"/>
        </p:scale>
        <p:origin x="1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D944-C191-2B0F-2B71-4CB1D0C563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1E7811-379E-2653-77FA-83FB76DA4A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C346F3-B5B4-CCBF-8BD1-2464132DC16E}"/>
              </a:ext>
            </a:extLst>
          </p:cNvPr>
          <p:cNvSpPr>
            <a:spLocks noGrp="1"/>
          </p:cNvSpPr>
          <p:nvPr>
            <p:ph type="dt" sz="half" idx="10"/>
          </p:nvPr>
        </p:nvSpPr>
        <p:spPr/>
        <p:txBody>
          <a:bodyPr/>
          <a:lstStyle/>
          <a:p>
            <a:fld id="{F94A4E9F-574E-47FF-B8E1-902C2102F6F6}" type="datetimeFigureOut">
              <a:rPr lang="en-US" smtClean="0"/>
              <a:t>6/2/2022</a:t>
            </a:fld>
            <a:endParaRPr lang="en-US"/>
          </a:p>
        </p:txBody>
      </p:sp>
      <p:sp>
        <p:nvSpPr>
          <p:cNvPr id="5" name="Footer Placeholder 4">
            <a:extLst>
              <a:ext uri="{FF2B5EF4-FFF2-40B4-BE49-F238E27FC236}">
                <a16:creationId xmlns:a16="http://schemas.microsoft.com/office/drawing/2014/main" id="{B9C37B33-6078-BE4D-53CB-A111A0204B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438C00-A60B-2A65-B461-9867C2E57258}"/>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1369249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8B317-39EB-6722-9471-31E93A640C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B3B7E9-9208-2A42-E44D-11821B41EC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19BB6C-9587-2037-5C74-EC84916531C2}"/>
              </a:ext>
            </a:extLst>
          </p:cNvPr>
          <p:cNvSpPr>
            <a:spLocks noGrp="1"/>
          </p:cNvSpPr>
          <p:nvPr>
            <p:ph type="dt" sz="half" idx="10"/>
          </p:nvPr>
        </p:nvSpPr>
        <p:spPr/>
        <p:txBody>
          <a:bodyPr/>
          <a:lstStyle/>
          <a:p>
            <a:fld id="{F94A4E9F-574E-47FF-B8E1-902C2102F6F6}" type="datetimeFigureOut">
              <a:rPr lang="en-US" smtClean="0"/>
              <a:t>6/2/2022</a:t>
            </a:fld>
            <a:endParaRPr lang="en-US"/>
          </a:p>
        </p:txBody>
      </p:sp>
      <p:sp>
        <p:nvSpPr>
          <p:cNvPr id="5" name="Footer Placeholder 4">
            <a:extLst>
              <a:ext uri="{FF2B5EF4-FFF2-40B4-BE49-F238E27FC236}">
                <a16:creationId xmlns:a16="http://schemas.microsoft.com/office/drawing/2014/main" id="{2CBD6392-1664-BC58-1C4D-60F7C1791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DD5EE-ECBE-2694-FE79-88603E6FB17B}"/>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4232047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AAB608-1067-4DFA-2B64-CE4AA82B45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4F2449-0EF4-084A-47B6-1CBCD3E91D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4E972-E5AE-B68A-6715-F549EE2E9A44}"/>
              </a:ext>
            </a:extLst>
          </p:cNvPr>
          <p:cNvSpPr>
            <a:spLocks noGrp="1"/>
          </p:cNvSpPr>
          <p:nvPr>
            <p:ph type="dt" sz="half" idx="10"/>
          </p:nvPr>
        </p:nvSpPr>
        <p:spPr/>
        <p:txBody>
          <a:bodyPr/>
          <a:lstStyle/>
          <a:p>
            <a:fld id="{F94A4E9F-574E-47FF-B8E1-902C2102F6F6}" type="datetimeFigureOut">
              <a:rPr lang="en-US" smtClean="0"/>
              <a:t>6/2/2022</a:t>
            </a:fld>
            <a:endParaRPr lang="en-US"/>
          </a:p>
        </p:txBody>
      </p:sp>
      <p:sp>
        <p:nvSpPr>
          <p:cNvPr id="5" name="Footer Placeholder 4">
            <a:extLst>
              <a:ext uri="{FF2B5EF4-FFF2-40B4-BE49-F238E27FC236}">
                <a16:creationId xmlns:a16="http://schemas.microsoft.com/office/drawing/2014/main" id="{6B3695B2-28F3-DA36-D1EA-549DEDB792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FBC13A-FBFC-741A-F12F-B74AEBC97F7C}"/>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1216891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17355-BD78-AF4C-5523-E6E696356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246F33-FA58-F1F5-6153-5E3B32FD2D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C3CFA7-8E27-283C-A2DA-0688D88F2B3C}"/>
              </a:ext>
            </a:extLst>
          </p:cNvPr>
          <p:cNvSpPr>
            <a:spLocks noGrp="1"/>
          </p:cNvSpPr>
          <p:nvPr>
            <p:ph type="dt" sz="half" idx="10"/>
          </p:nvPr>
        </p:nvSpPr>
        <p:spPr/>
        <p:txBody>
          <a:bodyPr/>
          <a:lstStyle/>
          <a:p>
            <a:fld id="{F94A4E9F-574E-47FF-B8E1-902C2102F6F6}" type="datetimeFigureOut">
              <a:rPr lang="en-US" smtClean="0"/>
              <a:t>6/2/2022</a:t>
            </a:fld>
            <a:endParaRPr lang="en-US"/>
          </a:p>
        </p:txBody>
      </p:sp>
      <p:sp>
        <p:nvSpPr>
          <p:cNvPr id="5" name="Footer Placeholder 4">
            <a:extLst>
              <a:ext uri="{FF2B5EF4-FFF2-40B4-BE49-F238E27FC236}">
                <a16:creationId xmlns:a16="http://schemas.microsoft.com/office/drawing/2014/main" id="{5D45972B-7413-392B-8FC1-2C5D060D63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07E670-5A2D-165E-7D1E-27FDFAACAAA7}"/>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005686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B24E6-60C7-6B19-84AA-9001CE6889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91C992-5E07-5BEE-CC76-342C6EAD88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68830D-7E81-44EB-0174-02EE7556EACB}"/>
              </a:ext>
            </a:extLst>
          </p:cNvPr>
          <p:cNvSpPr>
            <a:spLocks noGrp="1"/>
          </p:cNvSpPr>
          <p:nvPr>
            <p:ph type="dt" sz="half" idx="10"/>
          </p:nvPr>
        </p:nvSpPr>
        <p:spPr/>
        <p:txBody>
          <a:bodyPr/>
          <a:lstStyle/>
          <a:p>
            <a:fld id="{F94A4E9F-574E-47FF-B8E1-902C2102F6F6}" type="datetimeFigureOut">
              <a:rPr lang="en-US" smtClean="0"/>
              <a:t>6/2/2022</a:t>
            </a:fld>
            <a:endParaRPr lang="en-US"/>
          </a:p>
        </p:txBody>
      </p:sp>
      <p:sp>
        <p:nvSpPr>
          <p:cNvPr id="5" name="Footer Placeholder 4">
            <a:extLst>
              <a:ext uri="{FF2B5EF4-FFF2-40B4-BE49-F238E27FC236}">
                <a16:creationId xmlns:a16="http://schemas.microsoft.com/office/drawing/2014/main" id="{FE399026-00A2-5091-802C-4EAEBD3F14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157E96-9B86-13D8-D99F-B34FFC7839EA}"/>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435948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692EF-73AE-8EF3-E2AF-AAF691EFA1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FA570E-7937-16EB-5CAA-09C0F0914E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9C50B3-8D82-4122-5B3A-8F9F8D9861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3C81DA-C514-BF2E-50CD-2AB561911A95}"/>
              </a:ext>
            </a:extLst>
          </p:cNvPr>
          <p:cNvSpPr>
            <a:spLocks noGrp="1"/>
          </p:cNvSpPr>
          <p:nvPr>
            <p:ph type="dt" sz="half" idx="10"/>
          </p:nvPr>
        </p:nvSpPr>
        <p:spPr/>
        <p:txBody>
          <a:bodyPr/>
          <a:lstStyle/>
          <a:p>
            <a:fld id="{F94A4E9F-574E-47FF-B8E1-902C2102F6F6}" type="datetimeFigureOut">
              <a:rPr lang="en-US" smtClean="0"/>
              <a:t>6/2/2022</a:t>
            </a:fld>
            <a:endParaRPr lang="en-US"/>
          </a:p>
        </p:txBody>
      </p:sp>
      <p:sp>
        <p:nvSpPr>
          <p:cNvPr id="6" name="Footer Placeholder 5">
            <a:extLst>
              <a:ext uri="{FF2B5EF4-FFF2-40B4-BE49-F238E27FC236}">
                <a16:creationId xmlns:a16="http://schemas.microsoft.com/office/drawing/2014/main" id="{BED14834-C4C9-7063-31AF-6CC1655DED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84962F-27B7-B808-C5E8-5BB56471A258}"/>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1722398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FD06B-21DF-0584-D9AE-D36B084C6C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C9622E-0BB7-82D5-17E2-B2DC6FF946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C4EDCB-185A-E555-2348-C9CF9D8F21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91F42F-A828-5A7B-B0F7-FBF5AEF5B1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7A259C-AA66-87ED-85AD-518B470539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CE8ADA-2423-C113-A789-D1D4441E2CDD}"/>
              </a:ext>
            </a:extLst>
          </p:cNvPr>
          <p:cNvSpPr>
            <a:spLocks noGrp="1"/>
          </p:cNvSpPr>
          <p:nvPr>
            <p:ph type="dt" sz="half" idx="10"/>
          </p:nvPr>
        </p:nvSpPr>
        <p:spPr/>
        <p:txBody>
          <a:bodyPr/>
          <a:lstStyle/>
          <a:p>
            <a:fld id="{F94A4E9F-574E-47FF-B8E1-902C2102F6F6}" type="datetimeFigureOut">
              <a:rPr lang="en-US" smtClean="0"/>
              <a:t>6/2/2022</a:t>
            </a:fld>
            <a:endParaRPr lang="en-US"/>
          </a:p>
        </p:txBody>
      </p:sp>
      <p:sp>
        <p:nvSpPr>
          <p:cNvPr id="8" name="Footer Placeholder 7">
            <a:extLst>
              <a:ext uri="{FF2B5EF4-FFF2-40B4-BE49-F238E27FC236}">
                <a16:creationId xmlns:a16="http://schemas.microsoft.com/office/drawing/2014/main" id="{A78251AA-2C13-364D-2E33-6BE022201B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54D0A7-C366-D0D9-A1EA-BA1F3637E243}"/>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71077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FAAA6-96BE-2868-3CA6-622F50E537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20BF85-4D86-B9A9-8061-82B5D7380CBF}"/>
              </a:ext>
            </a:extLst>
          </p:cNvPr>
          <p:cNvSpPr>
            <a:spLocks noGrp="1"/>
          </p:cNvSpPr>
          <p:nvPr>
            <p:ph type="dt" sz="half" idx="10"/>
          </p:nvPr>
        </p:nvSpPr>
        <p:spPr/>
        <p:txBody>
          <a:bodyPr/>
          <a:lstStyle/>
          <a:p>
            <a:fld id="{F94A4E9F-574E-47FF-B8E1-902C2102F6F6}" type="datetimeFigureOut">
              <a:rPr lang="en-US" smtClean="0"/>
              <a:t>6/2/2022</a:t>
            </a:fld>
            <a:endParaRPr lang="en-US"/>
          </a:p>
        </p:txBody>
      </p:sp>
      <p:sp>
        <p:nvSpPr>
          <p:cNvPr id="4" name="Footer Placeholder 3">
            <a:extLst>
              <a:ext uri="{FF2B5EF4-FFF2-40B4-BE49-F238E27FC236}">
                <a16:creationId xmlns:a16="http://schemas.microsoft.com/office/drawing/2014/main" id="{2D59C8F2-4A50-E88E-BBE6-30783DD469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CCE810-F5E0-2286-C242-B0F6C4B08B53}"/>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400586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F5C023-B0DC-CCC9-DE5E-DFBC82C0B7EC}"/>
              </a:ext>
            </a:extLst>
          </p:cNvPr>
          <p:cNvSpPr>
            <a:spLocks noGrp="1"/>
          </p:cNvSpPr>
          <p:nvPr>
            <p:ph type="dt" sz="half" idx="10"/>
          </p:nvPr>
        </p:nvSpPr>
        <p:spPr/>
        <p:txBody>
          <a:bodyPr/>
          <a:lstStyle/>
          <a:p>
            <a:fld id="{F94A4E9F-574E-47FF-B8E1-902C2102F6F6}" type="datetimeFigureOut">
              <a:rPr lang="en-US" smtClean="0"/>
              <a:t>6/2/2022</a:t>
            </a:fld>
            <a:endParaRPr lang="en-US"/>
          </a:p>
        </p:txBody>
      </p:sp>
      <p:sp>
        <p:nvSpPr>
          <p:cNvPr id="3" name="Footer Placeholder 2">
            <a:extLst>
              <a:ext uri="{FF2B5EF4-FFF2-40B4-BE49-F238E27FC236}">
                <a16:creationId xmlns:a16="http://schemas.microsoft.com/office/drawing/2014/main" id="{A5EE5D4C-1CE6-A787-10E9-7550BBDF81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EEC986-0E1C-6B48-0442-B18A338F2522}"/>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63381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CE3F2-4A57-6FCF-0291-266189E263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A00825-5F5C-C3F9-B196-DAD61D894B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A202C5-C0C8-69E5-8140-870F9916AA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D296D5-9B3B-601C-7749-CB19B70805F8}"/>
              </a:ext>
            </a:extLst>
          </p:cNvPr>
          <p:cNvSpPr>
            <a:spLocks noGrp="1"/>
          </p:cNvSpPr>
          <p:nvPr>
            <p:ph type="dt" sz="half" idx="10"/>
          </p:nvPr>
        </p:nvSpPr>
        <p:spPr/>
        <p:txBody>
          <a:bodyPr/>
          <a:lstStyle/>
          <a:p>
            <a:fld id="{F94A4E9F-574E-47FF-B8E1-902C2102F6F6}" type="datetimeFigureOut">
              <a:rPr lang="en-US" smtClean="0"/>
              <a:t>6/2/2022</a:t>
            </a:fld>
            <a:endParaRPr lang="en-US"/>
          </a:p>
        </p:txBody>
      </p:sp>
      <p:sp>
        <p:nvSpPr>
          <p:cNvPr id="6" name="Footer Placeholder 5">
            <a:extLst>
              <a:ext uri="{FF2B5EF4-FFF2-40B4-BE49-F238E27FC236}">
                <a16:creationId xmlns:a16="http://schemas.microsoft.com/office/drawing/2014/main" id="{BD9197DD-47F6-C215-856B-5DB35AB0E5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68949B-03A9-5EE5-63E0-8D78E948DF61}"/>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2283065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C9039-BC95-2FFA-DE20-F4C1F9D0D3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6C6667-6FB4-ED04-A591-5716A80B20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83A18C8-3F79-4457-04FB-22AD497D84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D41B1A-1340-B7F2-FFE8-71A45B31BFD6}"/>
              </a:ext>
            </a:extLst>
          </p:cNvPr>
          <p:cNvSpPr>
            <a:spLocks noGrp="1"/>
          </p:cNvSpPr>
          <p:nvPr>
            <p:ph type="dt" sz="half" idx="10"/>
          </p:nvPr>
        </p:nvSpPr>
        <p:spPr/>
        <p:txBody>
          <a:bodyPr/>
          <a:lstStyle/>
          <a:p>
            <a:fld id="{F94A4E9F-574E-47FF-B8E1-902C2102F6F6}" type="datetimeFigureOut">
              <a:rPr lang="en-US" smtClean="0"/>
              <a:t>6/2/2022</a:t>
            </a:fld>
            <a:endParaRPr lang="en-US"/>
          </a:p>
        </p:txBody>
      </p:sp>
      <p:sp>
        <p:nvSpPr>
          <p:cNvPr id="6" name="Footer Placeholder 5">
            <a:extLst>
              <a:ext uri="{FF2B5EF4-FFF2-40B4-BE49-F238E27FC236}">
                <a16:creationId xmlns:a16="http://schemas.microsoft.com/office/drawing/2014/main" id="{10C0AE63-06EF-45D0-9E44-A9EF5EB7BE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6D3E57-27EF-EE7C-ED84-6961B687E66E}"/>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2616665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E6022-9272-5B59-4234-5042FD4778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69E928-1010-4371-7561-C7811E5D20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764199-F4F9-B2FF-4922-EEB1E205F5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4A4E9F-574E-47FF-B8E1-902C2102F6F6}" type="datetimeFigureOut">
              <a:rPr lang="en-US" smtClean="0"/>
              <a:t>6/2/2022</a:t>
            </a:fld>
            <a:endParaRPr lang="en-US"/>
          </a:p>
        </p:txBody>
      </p:sp>
      <p:sp>
        <p:nvSpPr>
          <p:cNvPr id="5" name="Footer Placeholder 4">
            <a:extLst>
              <a:ext uri="{FF2B5EF4-FFF2-40B4-BE49-F238E27FC236}">
                <a16:creationId xmlns:a16="http://schemas.microsoft.com/office/drawing/2014/main" id="{4528B7D5-8BF0-0F6D-C5F7-FE32F2C771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0CD60C-D8A6-B3B6-B21B-85F3B18780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AA1A1-5C2B-4162-8C64-435AD319C30B}" type="slidenum">
              <a:rPr lang="en-US" smtClean="0"/>
              <a:t>‹#›</a:t>
            </a:fld>
            <a:endParaRPr lang="en-US"/>
          </a:p>
        </p:txBody>
      </p:sp>
    </p:spTree>
    <p:extLst>
      <p:ext uri="{BB962C8B-B14F-4D97-AF65-F5344CB8AC3E}">
        <p14:creationId xmlns:p14="http://schemas.microsoft.com/office/powerpoint/2010/main" val="1684605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1656-16C8-5751-93AE-EF9CB5E32F8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429641B-A17C-5858-741A-228C9724C3B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76432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429641B-A17C-5858-741A-228C9724C3B8}"/>
              </a:ext>
            </a:extLst>
          </p:cNvPr>
          <p:cNvSpPr>
            <a:spLocks noGrp="1"/>
          </p:cNvSpPr>
          <p:nvPr>
            <p:ph type="subTitle" idx="1"/>
          </p:nvPr>
        </p:nvSpPr>
        <p:spPr>
          <a:xfrm>
            <a:off x="111967" y="3449638"/>
            <a:ext cx="11968066" cy="1655762"/>
          </a:xfrm>
        </p:spPr>
        <p:txBody>
          <a:bodyPr>
            <a:normAutofit/>
          </a:bodyPr>
          <a:lstStyle/>
          <a:p>
            <a:pPr>
              <a:lnSpc>
                <a:spcPct val="75000"/>
              </a:lnSpc>
              <a:spcBef>
                <a:spcPts val="0"/>
              </a:spcBef>
            </a:pPr>
            <a:r>
              <a:rPr lang="en-US" sz="4800" dirty="0">
                <a:solidFill>
                  <a:schemeClr val="bg1"/>
                </a:solidFill>
                <a:latin typeface="+mj-lt"/>
              </a:rPr>
              <a:t>BECAUSE WE HAVE BEEN REDEEMED!</a:t>
            </a:r>
            <a:endParaRPr lang="en-US" sz="4800" dirty="0">
              <a:solidFill>
                <a:schemeClr val="bg1"/>
              </a:solidFill>
            </a:endParaRPr>
          </a:p>
        </p:txBody>
      </p:sp>
    </p:spTree>
    <p:extLst>
      <p:ext uri="{BB962C8B-B14F-4D97-AF65-F5344CB8AC3E}">
        <p14:creationId xmlns:p14="http://schemas.microsoft.com/office/powerpoint/2010/main" val="125683255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2250"/>
                                        <p:tgtEl>
                                          <p:spTgt spid="3">
                                            <p:txEl>
                                              <p:pRg st="0" end="0"/>
                                            </p:txEl>
                                          </p:spTgt>
                                        </p:tgtEl>
                                      </p:cBhvr>
                                    </p:animEffect>
                                  </p:childTnLst>
                                </p:cTn>
                              </p:par>
                              <p:par>
                                <p:cTn id="8" presetID="53" presetClass="entr" presetSubtype="16" fill="hold" grpId="1" nodeType="withEffect">
                                  <p:stCondLst>
                                    <p:cond delay="100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1"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429641B-A17C-5858-741A-228C9724C3B8}"/>
              </a:ext>
            </a:extLst>
          </p:cNvPr>
          <p:cNvSpPr>
            <a:spLocks noGrp="1"/>
          </p:cNvSpPr>
          <p:nvPr>
            <p:ph type="subTitle" idx="1"/>
          </p:nvPr>
        </p:nvSpPr>
        <p:spPr>
          <a:xfrm>
            <a:off x="1447800" y="3449638"/>
            <a:ext cx="9296400" cy="1655762"/>
          </a:xfrm>
        </p:spPr>
        <p:txBody>
          <a:bodyPr>
            <a:normAutofit/>
          </a:bodyPr>
          <a:lstStyle/>
          <a:p>
            <a:pPr>
              <a:lnSpc>
                <a:spcPct val="75000"/>
              </a:lnSpc>
              <a:spcBef>
                <a:spcPts val="0"/>
              </a:spcBef>
            </a:pPr>
            <a:r>
              <a:rPr lang="en-US" sz="4800" dirty="0">
                <a:solidFill>
                  <a:schemeClr val="bg1"/>
                </a:solidFill>
                <a:latin typeface="+mj-lt"/>
              </a:rPr>
              <a:t>NOT </a:t>
            </a:r>
            <a:r>
              <a:rPr lang="en-US" sz="4800" dirty="0">
                <a:solidFill>
                  <a:schemeClr val="bg1"/>
                </a:solidFill>
              </a:rPr>
              <a:t>A SERMON ABOUT INSTRUMENTAL WORSHIP</a:t>
            </a:r>
          </a:p>
        </p:txBody>
      </p:sp>
    </p:spTree>
    <p:extLst>
      <p:ext uri="{BB962C8B-B14F-4D97-AF65-F5344CB8AC3E}">
        <p14:creationId xmlns:p14="http://schemas.microsoft.com/office/powerpoint/2010/main" val="10731191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2250"/>
                                        <p:tgtEl>
                                          <p:spTgt spid="3">
                                            <p:txEl>
                                              <p:pRg st="0" end="0"/>
                                            </p:txEl>
                                          </p:spTgt>
                                        </p:tgtEl>
                                      </p:cBhvr>
                                    </p:animEffect>
                                  </p:childTnLst>
                                </p:cTn>
                              </p:par>
                              <p:par>
                                <p:cTn id="8" presetID="53" presetClass="entr" presetSubtype="16" fill="hold" grpId="1" nodeType="withEffect">
                                  <p:stCondLst>
                                    <p:cond delay="100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1"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1656-16C8-5751-93AE-EF9CB5E32F84}"/>
              </a:ext>
            </a:extLst>
          </p:cNvPr>
          <p:cNvSpPr>
            <a:spLocks noGrp="1"/>
          </p:cNvSpPr>
          <p:nvPr>
            <p:ph type="ctrTitle"/>
          </p:nvPr>
        </p:nvSpPr>
        <p:spPr>
          <a:xfrm>
            <a:off x="1524000" y="819150"/>
            <a:ext cx="9144000" cy="1323975"/>
          </a:xfrm>
        </p:spPr>
        <p:txBody>
          <a:bodyPr anchor="ctr">
            <a:normAutofit/>
          </a:bodyPr>
          <a:lstStyle/>
          <a:p>
            <a:r>
              <a:rPr lang="en-US" sz="6600" dirty="0">
                <a:solidFill>
                  <a:schemeClr val="bg1"/>
                </a:solidFill>
              </a:rPr>
              <a:t>Ephesians 5:19</a:t>
            </a:r>
          </a:p>
        </p:txBody>
      </p:sp>
      <p:sp>
        <p:nvSpPr>
          <p:cNvPr id="3" name="Subtitle 2">
            <a:extLst>
              <a:ext uri="{FF2B5EF4-FFF2-40B4-BE49-F238E27FC236}">
                <a16:creationId xmlns:a16="http://schemas.microsoft.com/office/drawing/2014/main" id="{C429641B-A17C-5858-741A-228C9724C3B8}"/>
              </a:ext>
            </a:extLst>
          </p:cNvPr>
          <p:cNvSpPr>
            <a:spLocks noGrp="1"/>
          </p:cNvSpPr>
          <p:nvPr>
            <p:ph type="subTitle" idx="1"/>
          </p:nvPr>
        </p:nvSpPr>
        <p:spPr>
          <a:xfrm>
            <a:off x="1524000" y="2028825"/>
            <a:ext cx="9144000" cy="4181475"/>
          </a:xfrm>
        </p:spPr>
        <p:txBody>
          <a:bodyPr anchor="ctr">
            <a:normAutofit/>
          </a:bodyPr>
          <a:lstStyle/>
          <a:p>
            <a:r>
              <a:rPr lang="en-US" sz="5400" dirty="0">
                <a:solidFill>
                  <a:schemeClr val="bg1"/>
                </a:solidFill>
              </a:rPr>
              <a:t>…speaking to one another in psalms and hymns and spiritual songs, singing and making melody with your heart to the Lord…</a:t>
            </a:r>
          </a:p>
        </p:txBody>
      </p:sp>
    </p:spTree>
    <p:extLst>
      <p:ext uri="{BB962C8B-B14F-4D97-AF65-F5344CB8AC3E}">
        <p14:creationId xmlns:p14="http://schemas.microsoft.com/office/powerpoint/2010/main" val="186493602"/>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1656-16C8-5751-93AE-EF9CB5E32F84}"/>
              </a:ext>
            </a:extLst>
          </p:cNvPr>
          <p:cNvSpPr>
            <a:spLocks noGrp="1"/>
          </p:cNvSpPr>
          <p:nvPr>
            <p:ph type="ctrTitle"/>
          </p:nvPr>
        </p:nvSpPr>
        <p:spPr>
          <a:xfrm>
            <a:off x="1524000" y="819150"/>
            <a:ext cx="9144000" cy="1323975"/>
          </a:xfrm>
        </p:spPr>
        <p:txBody>
          <a:bodyPr anchor="ctr">
            <a:normAutofit/>
          </a:bodyPr>
          <a:lstStyle/>
          <a:p>
            <a:r>
              <a:rPr lang="en-US" sz="6600" dirty="0">
                <a:solidFill>
                  <a:schemeClr val="bg1"/>
                </a:solidFill>
              </a:rPr>
              <a:t>Colossians 3:16</a:t>
            </a:r>
          </a:p>
        </p:txBody>
      </p:sp>
      <p:sp>
        <p:nvSpPr>
          <p:cNvPr id="3" name="Subtitle 2">
            <a:extLst>
              <a:ext uri="{FF2B5EF4-FFF2-40B4-BE49-F238E27FC236}">
                <a16:creationId xmlns:a16="http://schemas.microsoft.com/office/drawing/2014/main" id="{C429641B-A17C-5858-741A-228C9724C3B8}"/>
              </a:ext>
            </a:extLst>
          </p:cNvPr>
          <p:cNvSpPr>
            <a:spLocks noGrp="1"/>
          </p:cNvSpPr>
          <p:nvPr>
            <p:ph type="subTitle" idx="1"/>
          </p:nvPr>
        </p:nvSpPr>
        <p:spPr>
          <a:xfrm>
            <a:off x="1524000" y="2028825"/>
            <a:ext cx="9144000" cy="4181475"/>
          </a:xfrm>
        </p:spPr>
        <p:txBody>
          <a:bodyPr anchor="ctr">
            <a:normAutofit/>
          </a:bodyPr>
          <a:lstStyle/>
          <a:p>
            <a:r>
              <a:rPr lang="en-US" sz="4400" dirty="0">
                <a:solidFill>
                  <a:schemeClr val="bg1"/>
                </a:solidFill>
              </a:rPr>
              <a:t>Let the word of Christ richly dwell within you, with all wisdom teaching and admonishing one another with psalms and hymns and spiritual songs, singing with thankfulness in your hearts to God.</a:t>
            </a:r>
          </a:p>
        </p:txBody>
      </p:sp>
    </p:spTree>
    <p:extLst>
      <p:ext uri="{BB962C8B-B14F-4D97-AF65-F5344CB8AC3E}">
        <p14:creationId xmlns:p14="http://schemas.microsoft.com/office/powerpoint/2010/main" val="112316092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318DE8F-15C8-FCF8-AAA9-EB39D0E41EF5}"/>
              </a:ext>
            </a:extLst>
          </p:cNvPr>
          <p:cNvSpPr>
            <a:spLocks noGrp="1"/>
          </p:cNvSpPr>
          <p:nvPr>
            <p:ph idx="1"/>
          </p:nvPr>
        </p:nvSpPr>
        <p:spPr>
          <a:xfrm>
            <a:off x="838200" y="590550"/>
            <a:ext cx="10515600" cy="5586413"/>
          </a:xfrm>
        </p:spPr>
        <p:txBody>
          <a:bodyPr>
            <a:normAutofit/>
          </a:bodyPr>
          <a:lstStyle/>
          <a:p>
            <a:r>
              <a:rPr lang="en-US" sz="4400" dirty="0">
                <a:solidFill>
                  <a:schemeClr val="bg1"/>
                </a:solidFill>
                <a:latin typeface="+mj-lt"/>
              </a:rPr>
              <a:t>WE THIRST FOR THE GLORY OF GOD</a:t>
            </a:r>
          </a:p>
          <a:p>
            <a:pPr lvl="1"/>
            <a:r>
              <a:rPr lang="en-US" sz="4000" dirty="0">
                <a:solidFill>
                  <a:schemeClr val="bg1"/>
                </a:solidFill>
                <a:latin typeface="+mj-lt"/>
              </a:rPr>
              <a:t>Psalm 42:1-2, 5</a:t>
            </a:r>
          </a:p>
          <a:p>
            <a:pPr lvl="1"/>
            <a:r>
              <a:rPr lang="en-US" sz="4000" dirty="0">
                <a:solidFill>
                  <a:schemeClr val="bg1"/>
                </a:solidFill>
                <a:latin typeface="+mj-lt"/>
              </a:rPr>
              <a:t>Joel 1:20</a:t>
            </a:r>
            <a:r>
              <a:rPr lang="en-US" sz="4000" dirty="0">
                <a:solidFill>
                  <a:schemeClr val="bg1"/>
                </a:solidFill>
              </a:rPr>
              <a:t> The animals of the field pant for You, for the stream beds are dried up, and fire has devoured the pastures of the wilderness.</a:t>
            </a:r>
          </a:p>
          <a:p>
            <a:pPr lvl="1"/>
            <a:r>
              <a:rPr lang="en-US" sz="4000" dirty="0">
                <a:solidFill>
                  <a:schemeClr val="bg1"/>
                </a:solidFill>
              </a:rPr>
              <a:t>We long for a God who </a:t>
            </a:r>
            <a:r>
              <a:rPr lang="en-US" sz="4000" u="sng" dirty="0">
                <a:solidFill>
                  <a:schemeClr val="bg1"/>
                </a:solidFill>
              </a:rPr>
              <a:t>CAN BE</a:t>
            </a:r>
            <a:r>
              <a:rPr lang="en-US" sz="4000" dirty="0">
                <a:solidFill>
                  <a:schemeClr val="bg1"/>
                </a:solidFill>
              </a:rPr>
              <a:t> found!</a:t>
            </a:r>
          </a:p>
        </p:txBody>
      </p:sp>
    </p:spTree>
    <p:extLst>
      <p:ext uri="{BB962C8B-B14F-4D97-AF65-F5344CB8AC3E}">
        <p14:creationId xmlns:p14="http://schemas.microsoft.com/office/powerpoint/2010/main" val="24388290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318DE8F-15C8-FCF8-AAA9-EB39D0E41EF5}"/>
              </a:ext>
            </a:extLst>
          </p:cNvPr>
          <p:cNvSpPr>
            <a:spLocks noGrp="1"/>
          </p:cNvSpPr>
          <p:nvPr>
            <p:ph idx="1"/>
          </p:nvPr>
        </p:nvSpPr>
        <p:spPr>
          <a:xfrm>
            <a:off x="838200" y="590550"/>
            <a:ext cx="10515600" cy="5586413"/>
          </a:xfrm>
        </p:spPr>
        <p:txBody>
          <a:bodyPr>
            <a:normAutofit/>
          </a:bodyPr>
          <a:lstStyle/>
          <a:p>
            <a:r>
              <a:rPr lang="en-US" sz="4400" dirty="0">
                <a:solidFill>
                  <a:schemeClr val="bg1"/>
                </a:solidFill>
                <a:latin typeface="+mj-lt"/>
              </a:rPr>
              <a:t>WE LOVE ONE ANOTHER</a:t>
            </a:r>
          </a:p>
          <a:p>
            <a:pPr lvl="1"/>
            <a:r>
              <a:rPr lang="en-US" sz="4000" dirty="0">
                <a:solidFill>
                  <a:schemeClr val="bg1"/>
                </a:solidFill>
                <a:latin typeface="+mj-lt"/>
              </a:rPr>
              <a:t>Ephesians 5:19, Colossians 3:16</a:t>
            </a:r>
          </a:p>
          <a:p>
            <a:pPr lvl="1"/>
            <a:r>
              <a:rPr lang="en-US" sz="4000" dirty="0">
                <a:solidFill>
                  <a:schemeClr val="bg1"/>
                </a:solidFill>
                <a:latin typeface="+mj-lt"/>
              </a:rPr>
              <a:t>Mark 14:26</a:t>
            </a:r>
            <a:r>
              <a:rPr lang="en-US" sz="4000" dirty="0">
                <a:solidFill>
                  <a:schemeClr val="bg1"/>
                </a:solidFill>
              </a:rPr>
              <a:t> After singing a hymn, they went out to the mount of olives.</a:t>
            </a:r>
          </a:p>
          <a:p>
            <a:pPr lvl="1"/>
            <a:r>
              <a:rPr lang="en-US" sz="4000" dirty="0">
                <a:solidFill>
                  <a:schemeClr val="bg1"/>
                </a:solidFill>
              </a:rPr>
              <a:t>Our singing is meant to affect or change the people around us.</a:t>
            </a:r>
          </a:p>
        </p:txBody>
      </p:sp>
    </p:spTree>
    <p:extLst>
      <p:ext uri="{BB962C8B-B14F-4D97-AF65-F5344CB8AC3E}">
        <p14:creationId xmlns:p14="http://schemas.microsoft.com/office/powerpoint/2010/main" val="18711365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318DE8F-15C8-FCF8-AAA9-EB39D0E41EF5}"/>
              </a:ext>
            </a:extLst>
          </p:cNvPr>
          <p:cNvSpPr>
            <a:spLocks noGrp="1"/>
          </p:cNvSpPr>
          <p:nvPr>
            <p:ph idx="1"/>
          </p:nvPr>
        </p:nvSpPr>
        <p:spPr>
          <a:xfrm>
            <a:off x="838200" y="590550"/>
            <a:ext cx="10515600" cy="5586413"/>
          </a:xfrm>
        </p:spPr>
        <p:txBody>
          <a:bodyPr>
            <a:normAutofit/>
          </a:bodyPr>
          <a:lstStyle/>
          <a:p>
            <a:r>
              <a:rPr lang="en-US" sz="4400" dirty="0">
                <a:solidFill>
                  <a:schemeClr val="bg1"/>
                </a:solidFill>
                <a:latin typeface="+mj-lt"/>
              </a:rPr>
              <a:t>WE WANT TO GO TO HEAVEN</a:t>
            </a:r>
          </a:p>
          <a:p>
            <a:pPr lvl="1"/>
            <a:r>
              <a:rPr lang="en-US" sz="4000" dirty="0">
                <a:solidFill>
                  <a:schemeClr val="bg1"/>
                </a:solidFill>
                <a:latin typeface="+mj-lt"/>
              </a:rPr>
              <a:t>Revelation 14:1-5</a:t>
            </a:r>
          </a:p>
          <a:p>
            <a:pPr lvl="1"/>
            <a:r>
              <a:rPr lang="en-US" sz="4000" dirty="0">
                <a:solidFill>
                  <a:schemeClr val="bg1"/>
                </a:solidFill>
                <a:latin typeface="+mj-lt"/>
              </a:rPr>
              <a:t>Zephaniah 3:17 </a:t>
            </a:r>
            <a:r>
              <a:rPr lang="en-US" sz="4000" dirty="0">
                <a:solidFill>
                  <a:schemeClr val="bg1"/>
                </a:solidFill>
              </a:rPr>
              <a:t>The Lord your God is in your midst, a victorious warrior. He will exult over you with joy, He will be quiet in His love, He will rejoice over you with shouts of joy.</a:t>
            </a:r>
          </a:p>
          <a:p>
            <a:pPr lvl="1"/>
            <a:r>
              <a:rPr lang="en-US" sz="4000" dirty="0">
                <a:solidFill>
                  <a:schemeClr val="bg1"/>
                </a:solidFill>
              </a:rPr>
              <a:t>God sings with joy in heaven!</a:t>
            </a:r>
          </a:p>
        </p:txBody>
      </p:sp>
    </p:spTree>
    <p:extLst>
      <p:ext uri="{BB962C8B-B14F-4D97-AF65-F5344CB8AC3E}">
        <p14:creationId xmlns:p14="http://schemas.microsoft.com/office/powerpoint/2010/main" val="20040455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0DD0-DE31-8616-B959-A4986A97E46E}"/>
              </a:ext>
            </a:extLst>
          </p:cNvPr>
          <p:cNvSpPr>
            <a:spLocks noGrp="1"/>
          </p:cNvSpPr>
          <p:nvPr>
            <p:ph type="title"/>
          </p:nvPr>
        </p:nvSpPr>
        <p:spPr/>
        <p:txBody>
          <a:bodyPr>
            <a:normAutofit/>
          </a:bodyPr>
          <a:lstStyle/>
          <a:p>
            <a:r>
              <a:rPr lang="en-US" sz="4800" dirty="0">
                <a:solidFill>
                  <a:schemeClr val="bg1"/>
                </a:solidFill>
              </a:rPr>
              <a:t>HOW CAN WE GROW IN SINGING?</a:t>
            </a:r>
          </a:p>
        </p:txBody>
      </p:sp>
      <p:sp>
        <p:nvSpPr>
          <p:cNvPr id="3" name="Content Placeholder 2">
            <a:extLst>
              <a:ext uri="{FF2B5EF4-FFF2-40B4-BE49-F238E27FC236}">
                <a16:creationId xmlns:a16="http://schemas.microsoft.com/office/drawing/2014/main" id="{7C8A0FB5-CCDC-697F-5291-6AD40B59EEBD}"/>
              </a:ext>
            </a:extLst>
          </p:cNvPr>
          <p:cNvSpPr>
            <a:spLocks noGrp="1"/>
          </p:cNvSpPr>
          <p:nvPr>
            <p:ph idx="1"/>
          </p:nvPr>
        </p:nvSpPr>
        <p:spPr>
          <a:xfrm>
            <a:off x="838200" y="1324947"/>
            <a:ext cx="10515600" cy="4852016"/>
          </a:xfrm>
        </p:spPr>
        <p:txBody>
          <a:bodyPr>
            <a:normAutofit lnSpcReduction="10000"/>
          </a:bodyPr>
          <a:lstStyle/>
          <a:p>
            <a:r>
              <a:rPr lang="en-US" sz="4000" dirty="0">
                <a:solidFill>
                  <a:schemeClr val="bg1"/>
                </a:solidFill>
                <a:latin typeface="+mj-lt"/>
              </a:rPr>
              <a:t>Singing to the glory of God</a:t>
            </a:r>
          </a:p>
          <a:p>
            <a:pPr lvl="1"/>
            <a:r>
              <a:rPr lang="en-US" sz="3200" dirty="0">
                <a:solidFill>
                  <a:schemeClr val="bg1"/>
                </a:solidFill>
              </a:rPr>
              <a:t>I Corinthians 10:31 “…whatever you do, do all to the glory of God.”</a:t>
            </a:r>
          </a:p>
          <a:p>
            <a:r>
              <a:rPr lang="en-US" sz="4000" dirty="0">
                <a:solidFill>
                  <a:schemeClr val="bg1"/>
                </a:solidFill>
                <a:latin typeface="+mj-lt"/>
              </a:rPr>
              <a:t>Singing with love</a:t>
            </a:r>
          </a:p>
          <a:p>
            <a:pPr lvl="1"/>
            <a:r>
              <a:rPr lang="en-US" sz="3200" dirty="0">
                <a:solidFill>
                  <a:schemeClr val="bg1"/>
                </a:solidFill>
              </a:rPr>
              <a:t>I Corinthians 16:14 “Let all that you do be done in love.”</a:t>
            </a:r>
          </a:p>
          <a:p>
            <a:r>
              <a:rPr lang="en-US" sz="4000" dirty="0">
                <a:solidFill>
                  <a:schemeClr val="bg1"/>
                </a:solidFill>
                <a:latin typeface="+mj-lt"/>
              </a:rPr>
              <a:t>Sing with the best you have</a:t>
            </a:r>
          </a:p>
          <a:p>
            <a:pPr lvl="1"/>
            <a:r>
              <a:rPr lang="en-US" sz="3200" dirty="0">
                <a:solidFill>
                  <a:schemeClr val="bg1"/>
                </a:solidFill>
              </a:rPr>
              <a:t>Colossians 3:23-24 “Whatever you do, do your work heartily, as for the Lord rather than for man… It is the Lord Christ whom you serve.”</a:t>
            </a:r>
          </a:p>
        </p:txBody>
      </p:sp>
    </p:spTree>
    <p:extLst>
      <p:ext uri="{BB962C8B-B14F-4D97-AF65-F5344CB8AC3E}">
        <p14:creationId xmlns:p14="http://schemas.microsoft.com/office/powerpoint/2010/main" val="41232148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0DD0-DE31-8616-B959-A4986A97E46E}"/>
              </a:ext>
            </a:extLst>
          </p:cNvPr>
          <p:cNvSpPr>
            <a:spLocks noGrp="1"/>
          </p:cNvSpPr>
          <p:nvPr>
            <p:ph type="title"/>
          </p:nvPr>
        </p:nvSpPr>
        <p:spPr/>
        <p:txBody>
          <a:bodyPr>
            <a:normAutofit/>
          </a:bodyPr>
          <a:lstStyle/>
          <a:p>
            <a:r>
              <a:rPr lang="en-US" sz="4800" dirty="0">
                <a:solidFill>
                  <a:schemeClr val="bg1"/>
                </a:solidFill>
              </a:rPr>
              <a:t>HOW CAN WE GROW IN SINGING?</a:t>
            </a:r>
          </a:p>
        </p:txBody>
      </p:sp>
      <p:sp>
        <p:nvSpPr>
          <p:cNvPr id="3" name="Content Placeholder 2">
            <a:extLst>
              <a:ext uri="{FF2B5EF4-FFF2-40B4-BE49-F238E27FC236}">
                <a16:creationId xmlns:a16="http://schemas.microsoft.com/office/drawing/2014/main" id="{7C8A0FB5-CCDC-697F-5291-6AD40B59EEBD}"/>
              </a:ext>
            </a:extLst>
          </p:cNvPr>
          <p:cNvSpPr>
            <a:spLocks noGrp="1"/>
          </p:cNvSpPr>
          <p:nvPr>
            <p:ph idx="1"/>
          </p:nvPr>
        </p:nvSpPr>
        <p:spPr>
          <a:xfrm>
            <a:off x="838200" y="1324947"/>
            <a:ext cx="10515600" cy="4852016"/>
          </a:xfrm>
        </p:spPr>
        <p:txBody>
          <a:bodyPr>
            <a:normAutofit/>
          </a:bodyPr>
          <a:lstStyle/>
          <a:p>
            <a:r>
              <a:rPr lang="en-US" sz="4000" dirty="0">
                <a:solidFill>
                  <a:schemeClr val="bg1"/>
                </a:solidFill>
                <a:latin typeface="+mj-lt"/>
              </a:rPr>
              <a:t>Sing remembering your salvation!</a:t>
            </a:r>
          </a:p>
          <a:p>
            <a:pPr lvl="1"/>
            <a:r>
              <a:rPr lang="en-US" sz="3200" dirty="0">
                <a:solidFill>
                  <a:schemeClr val="bg1"/>
                </a:solidFill>
              </a:rPr>
              <a:t>Psalm 95:1-2 “O come, let us sing for joy to the Lord, let us shout joyfully to the rock of our salvation. Let us come before His presence with thanksgiving, let us shout joyfully to Him with psalms.”</a:t>
            </a:r>
          </a:p>
          <a:p>
            <a:pPr lvl="1"/>
            <a:r>
              <a:rPr lang="en-US" sz="3200" dirty="0">
                <a:solidFill>
                  <a:schemeClr val="bg1"/>
                </a:solidFill>
              </a:rPr>
              <a:t>As we sing think about how God can/has washed away your sins!</a:t>
            </a:r>
          </a:p>
        </p:txBody>
      </p:sp>
    </p:spTree>
    <p:extLst>
      <p:ext uri="{BB962C8B-B14F-4D97-AF65-F5344CB8AC3E}">
        <p14:creationId xmlns:p14="http://schemas.microsoft.com/office/powerpoint/2010/main" val="22962197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ticulat CF v2 Font Family (Default)">
      <a:majorFont>
        <a:latin typeface="Articulat CF v2 Heavy"/>
        <a:ea typeface=""/>
        <a:cs typeface=""/>
      </a:majorFont>
      <a:minorFont>
        <a:latin typeface="Articulat CF v2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C23D366-0CD3-41D7-811E-B88B497BED53}" vid="{4B63EA86-E58C-4B7A-A5CB-DBDC09AC6495}"/>
    </a:ext>
  </a:extLst>
</a:theme>
</file>

<file path=docProps/app.xml><?xml version="1.0" encoding="utf-8"?>
<Properties xmlns="http://schemas.openxmlformats.org/officeDocument/2006/extended-properties" xmlns:vt="http://schemas.openxmlformats.org/officeDocument/2006/docPropsVTypes">
  <Template>WIDESCREEN Articulat CF v2 Font Family Default</Template>
  <TotalTime>69</TotalTime>
  <Words>372</Words>
  <Application>Microsoft Office PowerPoint</Application>
  <PresentationFormat>Widescreen</PresentationFormat>
  <Paragraphs>29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Articulat CF v2 Heavy</vt:lpstr>
      <vt:lpstr>Articulat CF v2 Medium</vt:lpstr>
      <vt:lpstr>Office Theme</vt:lpstr>
      <vt:lpstr>PowerPoint Presentation</vt:lpstr>
      <vt:lpstr>PowerPoint Presentation</vt:lpstr>
      <vt:lpstr>Ephesians 5:19</vt:lpstr>
      <vt:lpstr>Colossians 3:16</vt:lpstr>
      <vt:lpstr>PowerPoint Presentation</vt:lpstr>
      <vt:lpstr>PowerPoint Presentation</vt:lpstr>
      <vt:lpstr>PowerPoint Presentation</vt:lpstr>
      <vt:lpstr>HOW CAN WE GROW IN SINGING?</vt:lpstr>
      <vt:lpstr>HOW CAN WE GROW IN SINGING?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Blevins</dc:creator>
  <cp:lastModifiedBy>Kyle Blevins</cp:lastModifiedBy>
  <cp:revision>1</cp:revision>
  <dcterms:created xsi:type="dcterms:W3CDTF">2022-06-02T19:22:32Z</dcterms:created>
  <dcterms:modified xsi:type="dcterms:W3CDTF">2022-06-02T20:31:38Z</dcterms:modified>
</cp:coreProperties>
</file>