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0679-900F-46FE-98BC-6BC8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A0D41-30E0-4D69-A826-26C23FB16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C74C-917C-4CBB-84D5-E3236EE1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8891-3D1B-49B7-A99A-B11952EE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0BF4-D9E1-4009-A144-68DD8117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2431-BA8B-49BA-A2F8-85BB4DC3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5B6B0-2686-4F33-850B-D448D0A95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254C6-94BC-4529-B94B-85C4FB69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03936-BA34-426C-89FC-6C5ED06D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7D24F-2C30-47F6-BA1F-A9935316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35149-85FD-4CDD-B932-7C447B5F8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0000D-DDE7-475A-88CA-3D24A398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9190-6506-4CBF-9B37-E150C1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8CBF-09BF-45E6-ACA0-6BF2433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A55B-1FD5-46BB-A633-9695B0B9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5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5CB7-9A27-4AC3-86CC-99A3A6AF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75F2-FC23-48F8-8F1A-8ACFEC3E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5860-526B-40E9-8584-807074B5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FA898-2883-4E34-839F-5F913EDC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CFC2-1A97-40F7-87D0-5CF67B36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C1A4-5742-4934-8109-55BEEBF2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7A9B8-E9BC-4B64-8816-C06973BF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5D6C-5810-42AC-ACF4-764A3556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703BD-BAB2-45BC-A545-4B5F68B0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94A2-3740-4696-BC84-00E9811E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DBBD-DF36-4973-A4D6-73F9EF62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6D27-1147-4BBA-9FFB-D99318D0D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681C6-B524-4C9D-8ED5-8AC2A17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6FFCF-9CBC-4EFE-928F-C2445374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B681-78B3-41ED-8D9F-D461B3F3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5EEA5-0EF1-4F73-BCC9-509F805B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CAB4-6931-44FF-BD0B-46627CE6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3003-66BB-4D5B-A6E5-302CF748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64B6F-F737-4581-9D9E-C079862D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0FFEC-5BBC-4162-BA75-7A4B260A0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4D214-A80A-4107-8221-DFEC7BDD8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53AFC-1530-4118-BEFC-8A09770C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5453B-7FC1-45C2-8709-9027A4ED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50B12-9536-4913-81A4-40CBE346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404D-A93C-4EB9-830D-369ACE95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BA41D-FB86-454B-ADCF-F901F5F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3382D-A29A-4DEA-9628-D65F316B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9D6B2-1D6F-4D66-894B-E0B187EA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88CDD-C694-4A77-B03C-F9050501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F996B-97A6-44DE-8AC0-928F330D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03188-3896-426E-A7EE-1AAFF2F3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0C1-76DE-48B1-BA62-960918B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A9F9-A604-4A6E-8483-5BEEC67F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4BC5A-9233-44CF-BE45-1E04BB895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DC01E-7841-401F-AB22-FB31E0D8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03D42-24BC-4B70-8155-3CF88357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C47E-CA21-46B5-9B5D-D896B0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05AF-797F-4F1E-8C56-6A945BC4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3248E-C131-42D7-A42C-D96487ED1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88B1B-1C8C-47D0-87D4-890372851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1EF43-48AD-4CD8-B418-A77F7C05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66524-4225-48F2-B6B6-3E1D99A7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E0A7C-1468-435E-84F0-9F53D431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8C47C-F019-448E-8332-8555757E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50B67-E9ED-43BC-A0CC-D95AB247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CDFC-D9BA-4AB2-9341-326F7165F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7809-E923-42C5-93A7-80002FBA644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F233C-E1DD-472A-BBC5-5C4248C7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42AAE-3D78-464D-8200-74CEA0991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3AAF-AE87-474D-8ED0-4A206F87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871D-1D0E-4118-AA85-862826466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12156-BA60-4AC1-8D03-A9932FC5B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855A-BD52-4DD6-9087-D3C60BA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anley Script" panose="00000500000000000000" pitchFamily="2" charset="0"/>
              </a:rPr>
              <a:t>Creating New Loyalties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B2BB-2611-459D-AA65-3FF279A2B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ticulat CF v2 Medium" panose="00000600000000000000" pitchFamily="50" charset="0"/>
              </a:rPr>
              <a:t>Near Eastern cultures emphasize family connection</a:t>
            </a:r>
          </a:p>
          <a:p>
            <a:r>
              <a:rPr lang="en-US" sz="4800" dirty="0">
                <a:latin typeface="Articulat CF v2 Medium" panose="00000600000000000000" pitchFamily="50" charset="0"/>
              </a:rPr>
              <a:t>Forging new relationship</a:t>
            </a:r>
          </a:p>
          <a:p>
            <a:r>
              <a:rPr lang="en-US" sz="4800" dirty="0">
                <a:latin typeface="Articulat CF v2 Medium" panose="00000600000000000000" pitchFamily="50" charset="0"/>
              </a:rPr>
              <a:t>Focused on protection and defense of spouse</a:t>
            </a:r>
          </a:p>
        </p:txBody>
      </p:sp>
    </p:spTree>
    <p:extLst>
      <p:ext uri="{BB962C8B-B14F-4D97-AF65-F5344CB8AC3E}">
        <p14:creationId xmlns:p14="http://schemas.microsoft.com/office/powerpoint/2010/main" val="26909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855A-BD52-4DD6-9087-D3C60BA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anley Script" panose="00000500000000000000" pitchFamily="2" charset="0"/>
              </a:rPr>
              <a:t>Joined, United, Glued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B2BB-2611-459D-AA65-3FF279A2B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ticulat CF v2 Medium" panose="00000600000000000000" pitchFamily="50" charset="0"/>
              </a:rPr>
              <a:t>This is a permanent relationship</a:t>
            </a:r>
          </a:p>
          <a:p>
            <a:r>
              <a:rPr lang="en-US" sz="4800" dirty="0">
                <a:latin typeface="Articulat CF v2 Medium" panose="00000600000000000000" pitchFamily="50" charset="0"/>
              </a:rPr>
              <a:t>You are vowing to uphold this bond</a:t>
            </a:r>
          </a:p>
        </p:txBody>
      </p:sp>
    </p:spTree>
    <p:extLst>
      <p:ext uri="{BB962C8B-B14F-4D97-AF65-F5344CB8AC3E}">
        <p14:creationId xmlns:p14="http://schemas.microsoft.com/office/powerpoint/2010/main" val="59766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01533E-D878-4E9B-BA8A-B425F145700C}"/>
              </a:ext>
            </a:extLst>
          </p:cNvPr>
          <p:cNvSpPr/>
          <p:nvPr/>
        </p:nvSpPr>
        <p:spPr>
          <a:xfrm>
            <a:off x="733425" y="1485900"/>
            <a:ext cx="46958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ACB34-19FA-449E-9F00-996776D337AC}"/>
              </a:ext>
            </a:extLst>
          </p:cNvPr>
          <p:cNvSpPr/>
          <p:nvPr/>
        </p:nvSpPr>
        <p:spPr>
          <a:xfrm>
            <a:off x="6762750" y="1485900"/>
            <a:ext cx="46958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4A3BB-6837-46B6-B998-18417E70433C}"/>
              </a:ext>
            </a:extLst>
          </p:cNvPr>
          <p:cNvSpPr/>
          <p:nvPr/>
        </p:nvSpPr>
        <p:spPr>
          <a:xfrm>
            <a:off x="733425" y="3033712"/>
            <a:ext cx="46958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E2931-887F-4EBD-B038-188808AD4D63}"/>
              </a:ext>
            </a:extLst>
          </p:cNvPr>
          <p:cNvSpPr/>
          <p:nvPr/>
        </p:nvSpPr>
        <p:spPr>
          <a:xfrm>
            <a:off x="6762750" y="3033712"/>
            <a:ext cx="48196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6952B-0050-4945-B916-17A0223949F6}"/>
              </a:ext>
            </a:extLst>
          </p:cNvPr>
          <p:cNvSpPr/>
          <p:nvPr/>
        </p:nvSpPr>
        <p:spPr>
          <a:xfrm>
            <a:off x="733425" y="4577954"/>
            <a:ext cx="46958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3B1A7-3FAA-44D6-BC80-17B1CAFDF848}"/>
              </a:ext>
            </a:extLst>
          </p:cNvPr>
          <p:cNvSpPr/>
          <p:nvPr/>
        </p:nvSpPr>
        <p:spPr>
          <a:xfrm>
            <a:off x="6762750" y="4577954"/>
            <a:ext cx="46958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05CCF-4BE0-4313-8A51-89EA290CB223}"/>
              </a:ext>
            </a:extLst>
          </p:cNvPr>
          <p:cNvSpPr/>
          <p:nvPr/>
        </p:nvSpPr>
        <p:spPr>
          <a:xfrm>
            <a:off x="476250" y="2276476"/>
            <a:ext cx="5295900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3515-B582-40E0-A245-53878B8EFD34}"/>
              </a:ext>
            </a:extLst>
          </p:cNvPr>
          <p:cNvSpPr/>
          <p:nvPr/>
        </p:nvSpPr>
        <p:spPr>
          <a:xfrm>
            <a:off x="6286500" y="2259806"/>
            <a:ext cx="5295900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0088C-DFAB-4A7B-A2C4-B5885EB1612B}"/>
              </a:ext>
            </a:extLst>
          </p:cNvPr>
          <p:cNvSpPr/>
          <p:nvPr/>
        </p:nvSpPr>
        <p:spPr>
          <a:xfrm>
            <a:off x="476250" y="3821908"/>
            <a:ext cx="5295900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DE26E-7ED5-4FFA-A42E-A95C154FA45F}"/>
              </a:ext>
            </a:extLst>
          </p:cNvPr>
          <p:cNvSpPr/>
          <p:nvPr/>
        </p:nvSpPr>
        <p:spPr>
          <a:xfrm>
            <a:off x="6448424" y="3814763"/>
            <a:ext cx="5429251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F5FED-BB2C-49A2-AF66-51324A848830}"/>
              </a:ext>
            </a:extLst>
          </p:cNvPr>
          <p:cNvSpPr/>
          <p:nvPr/>
        </p:nvSpPr>
        <p:spPr>
          <a:xfrm>
            <a:off x="476250" y="5348290"/>
            <a:ext cx="5295900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CA1C3-5F65-4DF7-9EE2-DD37519B8B05}"/>
              </a:ext>
            </a:extLst>
          </p:cNvPr>
          <p:cNvSpPr/>
          <p:nvPr/>
        </p:nvSpPr>
        <p:spPr>
          <a:xfrm>
            <a:off x="6286500" y="5331620"/>
            <a:ext cx="5295900" cy="71437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855A-BD52-4DD6-9087-D3C60BA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anley Script" panose="00000500000000000000" pitchFamily="2" charset="0"/>
              </a:rPr>
              <a:t>Joined, United, Glued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B2BB-2611-459D-AA65-3FF279A2B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ticulat CF v2 Medium" panose="00000600000000000000" pitchFamily="50" charset="0"/>
              </a:rPr>
              <a:t>This is a permanent relationship</a:t>
            </a:r>
          </a:p>
          <a:p>
            <a:r>
              <a:rPr lang="en-US" sz="4800" dirty="0">
                <a:latin typeface="Articulat CF v2 Medium" panose="00000600000000000000" pitchFamily="50" charset="0"/>
              </a:rPr>
              <a:t>You are vowing to uphold this bond</a:t>
            </a:r>
          </a:p>
          <a:p>
            <a:r>
              <a:rPr lang="en-US" sz="4800" dirty="0">
                <a:latin typeface="Articulat CF v2 Medium" panose="00000600000000000000" pitchFamily="50" charset="0"/>
              </a:rPr>
              <a:t>Malachi 2:10-14</a:t>
            </a:r>
          </a:p>
          <a:p>
            <a:pPr lvl="1"/>
            <a:r>
              <a:rPr lang="en-US" sz="4400" dirty="0">
                <a:latin typeface="Articulat CF v2 Medium" panose="00000600000000000000" pitchFamily="50" charset="0"/>
              </a:rPr>
              <a:t>Covenant: even when I don’t get what I desire</a:t>
            </a:r>
          </a:p>
          <a:p>
            <a:pPr lvl="1"/>
            <a:r>
              <a:rPr lang="en-US" sz="4400" dirty="0">
                <a:latin typeface="Articulat CF v2 Medium" panose="00000600000000000000" pitchFamily="50" charset="0"/>
              </a:rPr>
              <a:t>Covenant: reflecting God’s love</a:t>
            </a:r>
          </a:p>
        </p:txBody>
      </p:sp>
    </p:spTree>
    <p:extLst>
      <p:ext uri="{BB962C8B-B14F-4D97-AF65-F5344CB8AC3E}">
        <p14:creationId xmlns:p14="http://schemas.microsoft.com/office/powerpoint/2010/main" val="98010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855A-BD52-4DD6-9087-D3C60BA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anley Script" panose="00000500000000000000" pitchFamily="2" charset="0"/>
              </a:rPr>
              <a:t>Two Becoming 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B2BB-2611-459D-AA65-3FF279A2B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ticulat CF v2 Medium" panose="00000600000000000000" pitchFamily="50" charset="0"/>
              </a:rPr>
              <a:t>We are ONE</a:t>
            </a:r>
          </a:p>
          <a:p>
            <a:pPr lvl="1"/>
            <a:r>
              <a:rPr lang="en-US" sz="4000" dirty="0">
                <a:latin typeface="Articulat CF v2 Medium" panose="00000600000000000000" pitchFamily="50" charset="0"/>
              </a:rPr>
              <a:t>Fighting, attacking, belittling; it hurts us both!</a:t>
            </a:r>
          </a:p>
          <a:p>
            <a:r>
              <a:rPr lang="en-US" sz="4400" dirty="0">
                <a:latin typeface="Articulat CF v2 Medium" panose="00000600000000000000" pitchFamily="50" charset="0"/>
              </a:rPr>
              <a:t>We are UNITED</a:t>
            </a:r>
          </a:p>
          <a:p>
            <a:pPr lvl="1"/>
            <a:r>
              <a:rPr lang="en-US" sz="4000" dirty="0">
                <a:latin typeface="Articulat CF v2 Medium" panose="00000600000000000000" pitchFamily="50" charset="0"/>
              </a:rPr>
              <a:t>Given to one another by one another.</a:t>
            </a:r>
          </a:p>
          <a:p>
            <a:r>
              <a:rPr lang="en-US" sz="4400" dirty="0">
                <a:latin typeface="Articulat CF v2 Medium" panose="00000600000000000000" pitchFamily="50" charset="0"/>
              </a:rPr>
              <a:t>We are UNASHAMED</a:t>
            </a:r>
          </a:p>
          <a:p>
            <a:pPr lvl="1"/>
            <a:r>
              <a:rPr lang="en-US" sz="4000" dirty="0">
                <a:latin typeface="Articulat CF v2 Medium" panose="00000600000000000000" pitchFamily="50" charset="0"/>
              </a:rPr>
              <a:t>No exploitation, nothing to hide, no fear.</a:t>
            </a:r>
          </a:p>
        </p:txBody>
      </p:sp>
    </p:spTree>
    <p:extLst>
      <p:ext uri="{BB962C8B-B14F-4D97-AF65-F5344CB8AC3E}">
        <p14:creationId xmlns:p14="http://schemas.microsoft.com/office/powerpoint/2010/main" val="25373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855A-BD52-4DD6-9087-D3C60BAE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139825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Hanley Script" panose="00000500000000000000" pitchFamily="2" charset="0"/>
              </a:rPr>
              <a:t>A Covenant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8B2BB-2611-459D-AA65-3FF279A2B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Medium" panose="00000600000000000000" pitchFamily="50" charset="0"/>
              </a:rPr>
              <a:t>Wives be submissive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This is an open declaration to the world. I am submitted to God.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This is a MAJOR decision, choose wisely!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Husbands be understanding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You live recognizing her decision to trust you with her life.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Honor this!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ABBA417-DBC9-4EF6-9605-C0488E8D87A0}"/>
              </a:ext>
            </a:extLst>
          </p:cNvPr>
          <p:cNvSpPr txBox="1">
            <a:spLocks/>
          </p:cNvSpPr>
          <p:nvPr/>
        </p:nvSpPr>
        <p:spPr>
          <a:xfrm>
            <a:off x="1676400" y="781050"/>
            <a:ext cx="10515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Hanley Script" panose="00000500000000000000" pitchFamily="2" charset="0"/>
              </a:rPr>
              <a:t>1 Peter 3:1-7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30FB5DDE-E15F-490B-9AAC-733830A4B893}"/>
              </a:ext>
            </a:extLst>
          </p:cNvPr>
          <p:cNvSpPr/>
          <p:nvPr/>
        </p:nvSpPr>
        <p:spPr>
          <a:xfrm>
            <a:off x="3933825" y="5772150"/>
            <a:ext cx="571500" cy="4762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6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871D-1D0E-4118-AA85-862826466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12156-BA60-4AC1-8D03-A9932FC5B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162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Articulat CF v2 Medium</vt:lpstr>
      <vt:lpstr>Calibri</vt:lpstr>
      <vt:lpstr>Calibri Light</vt:lpstr>
      <vt:lpstr>Hanley Script</vt:lpstr>
      <vt:lpstr>Office Theme</vt:lpstr>
      <vt:lpstr>PowerPoint Presentation</vt:lpstr>
      <vt:lpstr>Creating New Loyalties</vt:lpstr>
      <vt:lpstr>Joined, United, Glued</vt:lpstr>
      <vt:lpstr>PowerPoint Presentation</vt:lpstr>
      <vt:lpstr>Joined, United, Glued</vt:lpstr>
      <vt:lpstr>Two Becoming One</vt:lpstr>
      <vt:lpstr>A Covenant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2021-12-02T19:05:54Z</dcterms:created>
  <dcterms:modified xsi:type="dcterms:W3CDTF">2021-12-02T19:34:45Z</dcterms:modified>
</cp:coreProperties>
</file>