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0" r:id="rId7"/>
    <p:sldId id="261" r:id="rId8"/>
    <p:sldId id="264" r:id="rId9"/>
    <p:sldId id="265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KG Second Chances Solid" panose="02000000000000000000" pitchFamily="2" charset="0"/>
      <p:regular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Blevins" userId="f4048cd5465779d3" providerId="LiveId" clId="{68DFBEEA-8E5C-443F-AC14-1C7A652A937F}"/>
    <pc:docChg chg="custSel modSld">
      <pc:chgData name="Kyle Blevins" userId="f4048cd5465779d3" providerId="LiveId" clId="{68DFBEEA-8E5C-443F-AC14-1C7A652A937F}" dt="2021-12-12T19:17:01.020" v="0" actId="478"/>
      <pc:docMkLst>
        <pc:docMk/>
      </pc:docMkLst>
      <pc:sldChg chg="delSp mod delAnim">
        <pc:chgData name="Kyle Blevins" userId="f4048cd5465779d3" providerId="LiveId" clId="{68DFBEEA-8E5C-443F-AC14-1C7A652A937F}" dt="2021-12-12T19:17:01.020" v="0" actId="478"/>
        <pc:sldMkLst>
          <pc:docMk/>
          <pc:sldMk cId="3784851591" sldId="258"/>
        </pc:sldMkLst>
        <pc:picChg chg="del">
          <ac:chgData name="Kyle Blevins" userId="f4048cd5465779d3" providerId="LiveId" clId="{68DFBEEA-8E5C-443F-AC14-1C7A652A937F}" dt="2021-12-12T19:17:01.020" v="0" actId="478"/>
          <ac:picMkLst>
            <pc:docMk/>
            <pc:sldMk cId="3784851591" sldId="258"/>
            <ac:picMk id="4" creationId="{26B6451E-B750-476A-B992-0FC7A7C85DF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C8E2-889D-4B93-91E3-2E216FEDC253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7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C8E2-889D-4B93-91E3-2E216FEDC253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3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C8E2-889D-4B93-91E3-2E216FEDC253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3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C8E2-889D-4B93-91E3-2E216FEDC253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4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C8E2-889D-4B93-91E3-2E216FEDC253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2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C8E2-889D-4B93-91E3-2E216FEDC253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6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C8E2-889D-4B93-91E3-2E216FEDC253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8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C8E2-889D-4B93-91E3-2E216FEDC253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53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C8E2-889D-4B93-91E3-2E216FEDC253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6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C8E2-889D-4B93-91E3-2E216FEDC253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C8E2-889D-4B93-91E3-2E216FEDC253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8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6C8E2-889D-4B93-91E3-2E216FEDC253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9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0972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50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529D6-D67A-41A1-808A-7D10DC82E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Mark 14:27-42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64EC9-71B3-4076-B579-995F4BCF7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2" y="1825625"/>
            <a:ext cx="8050696" cy="435133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Passion of Disciples vs. Faith of Christ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One is based on self-confidence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One is based on faith in God’s will</a:t>
            </a:r>
          </a:p>
          <a:p>
            <a:r>
              <a:rPr lang="en-US" sz="36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Try to imagine an angry mob in the garden</a:t>
            </a:r>
          </a:p>
        </p:txBody>
      </p:sp>
    </p:spTree>
    <p:extLst>
      <p:ext uri="{BB962C8B-B14F-4D97-AF65-F5344CB8AC3E}">
        <p14:creationId xmlns:p14="http://schemas.microsoft.com/office/powerpoint/2010/main" val="3784851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529D6-D67A-41A1-808A-7D10DC82E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Mark 14:43-52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64EC9-71B3-4076-B579-995F4BCF7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2" y="1825625"/>
            <a:ext cx="8050696" cy="435133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Betrayal and Arrest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Peter (John 18) thinks he STANDS WITH JESUS</a:t>
            </a:r>
          </a:p>
          <a:p>
            <a:pPr lvl="2"/>
            <a:r>
              <a:rPr lang="en-US" sz="32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Not the way Christ wants…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ALL the disciples run away!</a:t>
            </a:r>
          </a:p>
          <a:p>
            <a:pPr lvl="1"/>
            <a:endParaRPr lang="en-US" sz="3200" dirty="0">
              <a:solidFill>
                <a:schemeClr val="bg1"/>
              </a:solidFill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80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529D6-D67A-41A1-808A-7D10DC82E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Mark 14:53-72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64EC9-71B3-4076-B579-995F4BCF7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2" y="1825625"/>
            <a:ext cx="8050696" cy="435133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Contrast the experience of Jesus with Peter’s…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One is taken, one escapes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One is faithful, one denies</a:t>
            </a:r>
          </a:p>
          <a:p>
            <a:pPr lvl="1"/>
            <a:endParaRPr lang="en-US" sz="3200" dirty="0">
              <a:solidFill>
                <a:schemeClr val="bg1"/>
              </a:solidFill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30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529D6-D67A-41A1-808A-7D10DC82E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How Should This Affect My Thinking?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64EC9-71B3-4076-B579-995F4BCF7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Recognize true power to endure and overcome!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Philippians 4:13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Watch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Pray</a:t>
            </a:r>
          </a:p>
          <a:p>
            <a:r>
              <a:rPr lang="en-US" sz="40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After sin…Don’t Be Defeated!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John 21:15-19</a:t>
            </a:r>
          </a:p>
        </p:txBody>
      </p:sp>
    </p:spTree>
    <p:extLst>
      <p:ext uri="{BB962C8B-B14F-4D97-AF65-F5344CB8AC3E}">
        <p14:creationId xmlns:p14="http://schemas.microsoft.com/office/powerpoint/2010/main" val="10119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64EC9-71B3-4076-B579-995F4BCF7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9095"/>
            <a:ext cx="7886700" cy="1116358"/>
          </a:xfrm>
        </p:spPr>
        <p:txBody>
          <a:bodyPr anchor="t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Do You Love Me…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5400" dirty="0">
              <a:solidFill>
                <a:schemeClr val="bg1"/>
              </a:solidFill>
              <a:latin typeface="KG Second Chances Solid" panose="0200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5400" dirty="0">
              <a:solidFill>
                <a:schemeClr val="bg1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C8681B-AA2A-4005-80E7-473263EE926A}"/>
              </a:ext>
            </a:extLst>
          </p:cNvPr>
          <p:cNvSpPr txBox="1">
            <a:spLocks/>
          </p:cNvSpPr>
          <p:nvPr/>
        </p:nvSpPr>
        <p:spPr>
          <a:xfrm>
            <a:off x="628650" y="2870821"/>
            <a:ext cx="7886700" cy="111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66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Follow Me</a:t>
            </a:r>
          </a:p>
        </p:txBody>
      </p:sp>
      <p:pic>
        <p:nvPicPr>
          <p:cNvPr id="7" name="Picture 6" descr="A picture containing book, text&#10;&#10;Description automatically generated">
            <a:extLst>
              <a:ext uri="{FF2B5EF4-FFF2-40B4-BE49-F238E27FC236}">
                <a16:creationId xmlns:a16="http://schemas.microsoft.com/office/drawing/2014/main" id="{5A5A8CAB-C781-4F12-B46E-1132FA07E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7786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5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64EC9-71B3-4076-B579-995F4BCF7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072908"/>
            <a:ext cx="7886700" cy="1014871"/>
          </a:xfrm>
        </p:spPr>
        <p:txBody>
          <a:bodyPr anchor="t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Do You Love Me…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5400" dirty="0">
              <a:solidFill>
                <a:schemeClr val="bg1"/>
              </a:solidFill>
              <a:latin typeface="KG Second Chances Solid" panose="0200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5400" dirty="0">
              <a:solidFill>
                <a:schemeClr val="bg1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C8681B-AA2A-4005-80E7-473263EE926A}"/>
              </a:ext>
            </a:extLst>
          </p:cNvPr>
          <p:cNvSpPr txBox="1">
            <a:spLocks/>
          </p:cNvSpPr>
          <p:nvPr/>
        </p:nvSpPr>
        <p:spPr>
          <a:xfrm>
            <a:off x="628650" y="5505732"/>
            <a:ext cx="7886700" cy="10148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66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Follow 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337CC-7468-4744-8536-BBBBC44FE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887809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69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64EC9-71B3-4076-B579-995F4BCF7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675348"/>
            <a:ext cx="7886700" cy="1014871"/>
          </a:xfrm>
        </p:spPr>
        <p:txBody>
          <a:bodyPr anchor="t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Do You Love Me…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5400" dirty="0">
              <a:solidFill>
                <a:schemeClr val="bg1"/>
              </a:solidFill>
              <a:latin typeface="KG Second Chances Solid" panose="0200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5400" dirty="0">
              <a:solidFill>
                <a:schemeClr val="bg1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C8681B-AA2A-4005-80E7-473263EE926A}"/>
              </a:ext>
            </a:extLst>
          </p:cNvPr>
          <p:cNvSpPr txBox="1">
            <a:spLocks/>
          </p:cNvSpPr>
          <p:nvPr/>
        </p:nvSpPr>
        <p:spPr>
          <a:xfrm>
            <a:off x="628650" y="5287074"/>
            <a:ext cx="7886700" cy="10148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66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Follow 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337CC-7468-4744-8536-BBBBC44FE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92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4x3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4x3" id="{A6C28875-88ED-4D58-9053-019CD6852C35}" vid="{A099B1B6-FCA2-4213-97AE-0FCC4FDDF1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4x3</Template>
  <TotalTime>1542</TotalTime>
  <Words>130</Words>
  <Application>Microsoft Office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KG Second Chances Solid</vt:lpstr>
      <vt:lpstr>Arial</vt:lpstr>
      <vt:lpstr>Calibri</vt:lpstr>
      <vt:lpstr>Calibri Light</vt:lpstr>
      <vt:lpstr>Default 4x3</vt:lpstr>
      <vt:lpstr>PowerPoint Presentation</vt:lpstr>
      <vt:lpstr>PowerPoint Presentation</vt:lpstr>
      <vt:lpstr>Mark 14:27-42</vt:lpstr>
      <vt:lpstr>Mark 14:43-52</vt:lpstr>
      <vt:lpstr>Mark 14:53-72</vt:lpstr>
      <vt:lpstr>How Should This Affect My Thinking?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Blevins</dc:creator>
  <cp:lastModifiedBy>Kyle Blevins</cp:lastModifiedBy>
  <cp:revision>5</cp:revision>
  <dcterms:created xsi:type="dcterms:W3CDTF">2019-08-30T17:33:26Z</dcterms:created>
  <dcterms:modified xsi:type="dcterms:W3CDTF">2021-12-12T19:17:08Z</dcterms:modified>
</cp:coreProperties>
</file>