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1" r:id="rId2"/>
    <p:sldId id="274" r:id="rId3"/>
    <p:sldId id="301" r:id="rId4"/>
    <p:sldId id="303" r:id="rId5"/>
    <p:sldId id="304" r:id="rId6"/>
    <p:sldId id="306" r:id="rId7"/>
    <p:sldId id="30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46BBA0-CD78-4BF3-9386-7233B1AA5CDC}">
          <p14:sldIdLst>
            <p14:sldId id="271"/>
            <p14:sldId id="274"/>
            <p14:sldId id="301"/>
            <p14:sldId id="303"/>
            <p14:sldId id="304"/>
            <p14:sldId id="306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46F96-EF3C-4526-B769-FF45DFD405A9}" v="57" dt="2021-09-05T12:24:3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22246F96-EF3C-4526-B769-FF45DFD405A9}"/>
    <pc:docChg chg="undo custSel addSld delSld modSld sldOrd modSection">
      <pc:chgData name="Kyle Blevins" userId="f4048cd5465779d3" providerId="LiveId" clId="{22246F96-EF3C-4526-B769-FF45DFD405A9}" dt="2021-09-05T12:24:31.803" v="1375"/>
      <pc:docMkLst>
        <pc:docMk/>
      </pc:docMkLst>
      <pc:sldChg chg="del">
        <pc:chgData name="Kyle Blevins" userId="f4048cd5465779d3" providerId="LiveId" clId="{22246F96-EF3C-4526-B769-FF45DFD405A9}" dt="2021-09-04T18:10:21.733" v="0" actId="47"/>
        <pc:sldMkLst>
          <pc:docMk/>
          <pc:sldMk cId="2462109672" sldId="257"/>
        </pc:sldMkLst>
      </pc:sldChg>
      <pc:sldChg chg="del">
        <pc:chgData name="Kyle Blevins" userId="f4048cd5465779d3" providerId="LiveId" clId="{22246F96-EF3C-4526-B769-FF45DFD405A9}" dt="2021-09-04T18:10:21.733" v="0" actId="47"/>
        <pc:sldMkLst>
          <pc:docMk/>
          <pc:sldMk cId="993734290" sldId="259"/>
        </pc:sldMkLst>
      </pc:sldChg>
      <pc:sldChg chg="del">
        <pc:chgData name="Kyle Blevins" userId="f4048cd5465779d3" providerId="LiveId" clId="{22246F96-EF3C-4526-B769-FF45DFD405A9}" dt="2021-09-04T18:10:21.733" v="0" actId="47"/>
        <pc:sldMkLst>
          <pc:docMk/>
          <pc:sldMk cId="2005988704" sldId="260"/>
        </pc:sldMkLst>
      </pc:sldChg>
      <pc:sldChg chg="modSp mod">
        <pc:chgData name="Kyle Blevins" userId="f4048cd5465779d3" providerId="LiveId" clId="{22246F96-EF3C-4526-B769-FF45DFD405A9}" dt="2021-09-04T18:11:08.082" v="75" actId="12788"/>
        <pc:sldMkLst>
          <pc:docMk/>
          <pc:sldMk cId="2857709853" sldId="274"/>
        </pc:sldMkLst>
        <pc:spChg chg="mod">
          <ac:chgData name="Kyle Blevins" userId="f4048cd5465779d3" providerId="LiveId" clId="{22246F96-EF3C-4526-B769-FF45DFD405A9}" dt="2021-09-04T18:10:59.556" v="74" actId="12788"/>
          <ac:spMkLst>
            <pc:docMk/>
            <pc:sldMk cId="2857709853" sldId="274"/>
            <ac:spMk id="2" creationId="{928886B4-0438-404C-99BF-6F734693CA63}"/>
          </ac:spMkLst>
        </pc:spChg>
        <pc:spChg chg="mod">
          <ac:chgData name="Kyle Blevins" userId="f4048cd5465779d3" providerId="LiveId" clId="{22246F96-EF3C-4526-B769-FF45DFD405A9}" dt="2021-09-04T18:11:08.082" v="75" actId="12788"/>
          <ac:spMkLst>
            <pc:docMk/>
            <pc:sldMk cId="2857709853" sldId="274"/>
            <ac:spMk id="24" creationId="{C3700AD8-0E54-4D06-93B7-96D390AD2B13}"/>
          </ac:spMkLst>
        </pc:spChg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1445153271" sldId="275"/>
        </pc:sldMkLst>
      </pc:sldChg>
      <pc:sldChg chg="del">
        <pc:chgData name="Kyle Blevins" userId="f4048cd5465779d3" providerId="LiveId" clId="{22246F96-EF3C-4526-B769-FF45DFD405A9}" dt="2021-09-04T18:10:21.733" v="0" actId="47"/>
        <pc:sldMkLst>
          <pc:docMk/>
          <pc:sldMk cId="4065604050" sldId="288"/>
        </pc:sldMkLst>
      </pc:sldChg>
      <pc:sldChg chg="del">
        <pc:chgData name="Kyle Blevins" userId="f4048cd5465779d3" providerId="LiveId" clId="{22246F96-EF3C-4526-B769-FF45DFD405A9}" dt="2021-09-04T18:11:16.315" v="76" actId="47"/>
        <pc:sldMkLst>
          <pc:docMk/>
          <pc:sldMk cId="172592508" sldId="289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831045334" sldId="290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3243318980" sldId="291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3489303987" sldId="292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4167543565" sldId="293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3276543078" sldId="294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2597844200" sldId="295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3010285807" sldId="296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1267832810" sldId="297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7313819" sldId="298"/>
        </pc:sldMkLst>
      </pc:sldChg>
      <pc:sldChg chg="del">
        <pc:chgData name="Kyle Blevins" userId="f4048cd5465779d3" providerId="LiveId" clId="{22246F96-EF3C-4526-B769-FF45DFD405A9}" dt="2021-09-04T18:14:54.462" v="194" actId="47"/>
        <pc:sldMkLst>
          <pc:docMk/>
          <pc:sldMk cId="3679624941" sldId="299"/>
        </pc:sldMkLst>
      </pc:sldChg>
      <pc:sldChg chg="del">
        <pc:chgData name="Kyle Blevins" userId="f4048cd5465779d3" providerId="LiveId" clId="{22246F96-EF3C-4526-B769-FF45DFD405A9}" dt="2021-09-04T18:14:41.594" v="190" actId="47"/>
        <pc:sldMkLst>
          <pc:docMk/>
          <pc:sldMk cId="1608030605" sldId="300"/>
        </pc:sldMkLst>
      </pc:sldChg>
      <pc:sldChg chg="modSp add mod modTransition">
        <pc:chgData name="Kyle Blevins" userId="f4048cd5465779d3" providerId="LiveId" clId="{22246F96-EF3C-4526-B769-FF45DFD405A9}" dt="2021-09-04T18:40:25.594" v="1348"/>
        <pc:sldMkLst>
          <pc:docMk/>
          <pc:sldMk cId="2917836122" sldId="301"/>
        </pc:sldMkLst>
        <pc:spChg chg="mod modVis">
          <ac:chgData name="Kyle Blevins" userId="f4048cd5465779d3" providerId="LiveId" clId="{22246F96-EF3C-4526-B769-FF45DFD405A9}" dt="2021-09-04T18:12:12.296" v="107" actId="14430"/>
          <ac:spMkLst>
            <pc:docMk/>
            <pc:sldMk cId="2917836122" sldId="301"/>
            <ac:spMk id="6" creationId="{C3F1B1DB-D69C-4FC6-A455-984569BA62C2}"/>
          </ac:spMkLst>
        </pc:spChg>
        <pc:spChg chg="mod modVis">
          <ac:chgData name="Kyle Blevins" userId="f4048cd5465779d3" providerId="LiveId" clId="{22246F96-EF3C-4526-B769-FF45DFD405A9}" dt="2021-09-04T18:13:50.798" v="178" actId="1037"/>
          <ac:spMkLst>
            <pc:docMk/>
            <pc:sldMk cId="2917836122" sldId="301"/>
            <ac:spMk id="32" creationId="{81290AF3-DFC9-4DDD-A949-0E6D615D5828}"/>
          </ac:spMkLst>
        </pc:spChg>
        <pc:spChg chg="mod modVis">
          <ac:chgData name="Kyle Blevins" userId="f4048cd5465779d3" providerId="LiveId" clId="{22246F96-EF3C-4526-B769-FF45DFD405A9}" dt="2021-09-04T18:12:13.989" v="108" actId="14430"/>
          <ac:spMkLst>
            <pc:docMk/>
            <pc:sldMk cId="2917836122" sldId="301"/>
            <ac:spMk id="34" creationId="{71D32286-4961-46E7-B5EF-00A6497F45FF}"/>
          </ac:spMkLst>
        </pc:spChg>
        <pc:spChg chg="mod modVis">
          <ac:chgData name="Kyle Blevins" userId="f4048cd5465779d3" providerId="LiveId" clId="{22246F96-EF3C-4526-B769-FF45DFD405A9}" dt="2021-09-04T18:11:50.281" v="87" actId="14430"/>
          <ac:spMkLst>
            <pc:docMk/>
            <pc:sldMk cId="2917836122" sldId="301"/>
            <ac:spMk id="36" creationId="{7861DF01-61F3-4480-AA79-EB30D767EDB9}"/>
          </ac:spMkLst>
        </pc:spChg>
        <pc:spChg chg="mod modVis">
          <ac:chgData name="Kyle Blevins" userId="f4048cd5465779d3" providerId="LiveId" clId="{22246F96-EF3C-4526-B769-FF45DFD405A9}" dt="2021-09-04T18:11:48.989" v="85" actId="14430"/>
          <ac:spMkLst>
            <pc:docMk/>
            <pc:sldMk cId="2917836122" sldId="301"/>
            <ac:spMk id="37" creationId="{80FB1906-62AD-450E-A959-344130B024FF}"/>
          </ac:spMkLst>
        </pc:spChg>
        <pc:spChg chg="mod modVis">
          <ac:chgData name="Kyle Blevins" userId="f4048cd5465779d3" providerId="LiveId" clId="{22246F96-EF3C-4526-B769-FF45DFD405A9}" dt="2021-09-04T18:11:47.563" v="83" actId="14430"/>
          <ac:spMkLst>
            <pc:docMk/>
            <pc:sldMk cId="2917836122" sldId="301"/>
            <ac:spMk id="38" creationId="{E70D84F2-BF81-40D8-A695-0BD34B94DA97}"/>
          </ac:spMkLst>
        </pc:spChg>
        <pc:spChg chg="mod modVis">
          <ac:chgData name="Kyle Blevins" userId="f4048cd5465779d3" providerId="LiveId" clId="{22246F96-EF3C-4526-B769-FF45DFD405A9}" dt="2021-09-04T18:11:45.297" v="82" actId="14430"/>
          <ac:spMkLst>
            <pc:docMk/>
            <pc:sldMk cId="2917836122" sldId="301"/>
            <ac:spMk id="39" creationId="{DD7E4F02-2927-4511-8759-3D254ED27737}"/>
          </ac:spMkLst>
        </pc:spChg>
        <pc:spChg chg="mod">
          <ac:chgData name="Kyle Blevins" userId="f4048cd5465779d3" providerId="LiveId" clId="{22246F96-EF3C-4526-B769-FF45DFD405A9}" dt="2021-09-04T18:14:01.631" v="184" actId="1076"/>
          <ac:spMkLst>
            <pc:docMk/>
            <pc:sldMk cId="2917836122" sldId="301"/>
            <ac:spMk id="40" creationId="{ABE08AB1-84EF-4901-847E-A806B8BE8866}"/>
          </ac:spMkLst>
        </pc:spChg>
        <pc:spChg chg="mod modVis">
          <ac:chgData name="Kyle Blevins" userId="f4048cd5465779d3" providerId="LiveId" clId="{22246F96-EF3C-4526-B769-FF45DFD405A9}" dt="2021-09-04T18:12:09.707" v="104" actId="14430"/>
          <ac:spMkLst>
            <pc:docMk/>
            <pc:sldMk cId="2917836122" sldId="301"/>
            <ac:spMk id="41" creationId="{2EC4600F-30E7-4477-A921-F2F2A51F8F35}"/>
          </ac:spMkLst>
        </pc:spChg>
        <pc:picChg chg="mod modVis">
          <ac:chgData name="Kyle Blevins" userId="f4048cd5465779d3" providerId="LiveId" clId="{22246F96-EF3C-4526-B769-FF45DFD405A9}" dt="2021-09-04T18:12:00.199" v="98" actId="14430"/>
          <ac:picMkLst>
            <pc:docMk/>
            <pc:sldMk cId="2917836122" sldId="301"/>
            <ac:picMk id="10" creationId="{CA154970-15AB-455A-AE86-C59A9E7D6ED4}"/>
          </ac:picMkLst>
        </pc:picChg>
        <pc:picChg chg="mod modVis">
          <ac:chgData name="Kyle Blevins" userId="f4048cd5465779d3" providerId="LiveId" clId="{22246F96-EF3C-4526-B769-FF45DFD405A9}" dt="2021-09-04T18:11:51.700" v="90" actId="14430"/>
          <ac:picMkLst>
            <pc:docMk/>
            <pc:sldMk cId="2917836122" sldId="301"/>
            <ac:picMk id="13" creationId="{BA6B637A-4969-439F-A3AD-883E9744AC28}"/>
          </ac:picMkLst>
        </pc:picChg>
        <pc:picChg chg="mod modVis">
          <ac:chgData name="Kyle Blevins" userId="f4048cd5465779d3" providerId="LiveId" clId="{22246F96-EF3C-4526-B769-FF45DFD405A9}" dt="2021-09-04T18:11:55.506" v="96" actId="14430"/>
          <ac:picMkLst>
            <pc:docMk/>
            <pc:sldMk cId="2917836122" sldId="301"/>
            <ac:picMk id="14" creationId="{74B1EEB8-D3A7-4E65-BA64-0A7479987274}"/>
          </ac:picMkLst>
        </pc:picChg>
        <pc:picChg chg="mod modVis">
          <ac:chgData name="Kyle Blevins" userId="f4048cd5465779d3" providerId="LiveId" clId="{22246F96-EF3C-4526-B769-FF45DFD405A9}" dt="2021-09-04T18:11:50.430" v="88" actId="14430"/>
          <ac:picMkLst>
            <pc:docMk/>
            <pc:sldMk cId="2917836122" sldId="301"/>
            <ac:picMk id="15" creationId="{91471E8A-A1AB-4EB5-8801-4FED108D931B}"/>
          </ac:picMkLst>
        </pc:picChg>
        <pc:picChg chg="mod modVis">
          <ac:chgData name="Kyle Blevins" userId="f4048cd5465779d3" providerId="LiveId" clId="{22246F96-EF3C-4526-B769-FF45DFD405A9}" dt="2021-09-04T18:11:52.902" v="92" actId="14430"/>
          <ac:picMkLst>
            <pc:docMk/>
            <pc:sldMk cId="2917836122" sldId="301"/>
            <ac:picMk id="16" creationId="{B78EE81F-8AEB-4642-B707-F6A59FB715A8}"/>
          </ac:picMkLst>
        </pc:picChg>
        <pc:picChg chg="mod modVis">
          <ac:chgData name="Kyle Blevins" userId="f4048cd5465779d3" providerId="LiveId" clId="{22246F96-EF3C-4526-B769-FF45DFD405A9}" dt="2021-09-04T18:11:49.161" v="86" actId="14430"/>
          <ac:picMkLst>
            <pc:docMk/>
            <pc:sldMk cId="2917836122" sldId="301"/>
            <ac:picMk id="17" creationId="{0C8353A2-24EA-4EF5-A69F-DED45119FF57}"/>
          </ac:picMkLst>
        </pc:picChg>
        <pc:picChg chg="mod modVis">
          <ac:chgData name="Kyle Blevins" userId="f4048cd5465779d3" providerId="LiveId" clId="{22246F96-EF3C-4526-B769-FF45DFD405A9}" dt="2021-09-04T18:11:58.104" v="97" actId="14430"/>
          <ac:picMkLst>
            <pc:docMk/>
            <pc:sldMk cId="2917836122" sldId="301"/>
            <ac:picMk id="18" creationId="{6FA76897-E59E-41FC-BA76-A7A6656A3D4A}"/>
          </ac:picMkLst>
        </pc:picChg>
        <pc:picChg chg="mod">
          <ac:chgData name="Kyle Blevins" userId="f4048cd5465779d3" providerId="LiveId" clId="{22246F96-EF3C-4526-B769-FF45DFD405A9}" dt="2021-09-04T18:13:32.268" v="174" actId="1037"/>
          <ac:picMkLst>
            <pc:docMk/>
            <pc:sldMk cId="2917836122" sldId="301"/>
            <ac:picMk id="19" creationId="{EED3E078-06DC-4638-8CF4-D886F90D1D7F}"/>
          </ac:picMkLst>
        </pc:picChg>
        <pc:picChg chg="mod modVis">
          <ac:chgData name="Kyle Blevins" userId="f4048cd5465779d3" providerId="LiveId" clId="{22246F96-EF3C-4526-B769-FF45DFD405A9}" dt="2021-09-04T18:11:47.980" v="84" actId="14430"/>
          <ac:picMkLst>
            <pc:docMk/>
            <pc:sldMk cId="2917836122" sldId="301"/>
            <ac:picMk id="20" creationId="{AB3A9D32-A0C3-4386-87A6-12BBC8C02BDB}"/>
          </ac:picMkLst>
        </pc:picChg>
        <pc:picChg chg="mod modVis">
          <ac:chgData name="Kyle Blevins" userId="f4048cd5465779d3" providerId="LiveId" clId="{22246F96-EF3C-4526-B769-FF45DFD405A9}" dt="2021-09-04T18:11:54.121" v="94" actId="14430"/>
          <ac:picMkLst>
            <pc:docMk/>
            <pc:sldMk cId="2917836122" sldId="301"/>
            <ac:picMk id="21" creationId="{712D188F-BE37-4B61-BF13-84AEC31FED6B}"/>
          </ac:picMkLst>
        </pc:picChg>
        <pc:picChg chg="mod">
          <ac:chgData name="Kyle Blevins" userId="f4048cd5465779d3" providerId="LiveId" clId="{22246F96-EF3C-4526-B769-FF45DFD405A9}" dt="2021-09-04T18:14:03.807" v="186" actId="1076"/>
          <ac:picMkLst>
            <pc:docMk/>
            <pc:sldMk cId="2917836122" sldId="301"/>
            <ac:picMk id="22" creationId="{0EB4F999-BC3D-4CD6-B328-37AE2F1F5F1E}"/>
          </ac:picMkLst>
        </pc:picChg>
        <pc:picChg chg="mod modVis">
          <ac:chgData name="Kyle Blevins" userId="f4048cd5465779d3" providerId="LiveId" clId="{22246F96-EF3C-4526-B769-FF45DFD405A9}" dt="2021-09-04T18:12:01.014" v="99" actId="14430"/>
          <ac:picMkLst>
            <pc:docMk/>
            <pc:sldMk cId="2917836122" sldId="301"/>
            <ac:picMk id="23" creationId="{2CC37884-45FA-4006-A4AF-401159523A33}"/>
          </ac:picMkLst>
        </pc:picChg>
        <pc:picChg chg="mod">
          <ac:chgData name="Kyle Blevins" userId="f4048cd5465779d3" providerId="LiveId" clId="{22246F96-EF3C-4526-B769-FF45DFD405A9}" dt="2021-09-04T18:14:11.158" v="188" actId="1036"/>
          <ac:picMkLst>
            <pc:docMk/>
            <pc:sldMk cId="2917836122" sldId="301"/>
            <ac:picMk id="27" creationId="{E075B201-7581-4445-A374-C86611761A78}"/>
          </ac:picMkLst>
        </pc:picChg>
        <pc:picChg chg="mod modVis">
          <ac:chgData name="Kyle Blevins" userId="f4048cd5465779d3" providerId="LiveId" clId="{22246F96-EF3C-4526-B769-FF45DFD405A9}" dt="2021-09-04T18:11:55.323" v="95" actId="14430"/>
          <ac:picMkLst>
            <pc:docMk/>
            <pc:sldMk cId="2917836122" sldId="301"/>
            <ac:picMk id="29" creationId="{BD51A029-F5BF-4042-85C4-DE9CA73B232F}"/>
          </ac:picMkLst>
        </pc:picChg>
        <pc:picChg chg="mod modVis">
          <ac:chgData name="Kyle Blevins" userId="f4048cd5465779d3" providerId="LiveId" clId="{22246F96-EF3C-4526-B769-FF45DFD405A9}" dt="2021-09-04T18:11:53.930" v="93" actId="14430"/>
          <ac:picMkLst>
            <pc:docMk/>
            <pc:sldMk cId="2917836122" sldId="301"/>
            <ac:picMk id="31" creationId="{A3A08CD8-F855-4590-949C-B2FF21C13811}"/>
          </ac:picMkLst>
        </pc:picChg>
        <pc:picChg chg="mod modVis">
          <ac:chgData name="Kyle Blevins" userId="f4048cd5465779d3" providerId="LiveId" clId="{22246F96-EF3C-4526-B769-FF45DFD405A9}" dt="2021-09-04T18:11:52.727" v="91" actId="14430"/>
          <ac:picMkLst>
            <pc:docMk/>
            <pc:sldMk cId="2917836122" sldId="301"/>
            <ac:picMk id="33" creationId="{B5A55C17-5088-4E5D-85B5-EF37D8A4A2A3}"/>
          </ac:picMkLst>
        </pc:picChg>
        <pc:picChg chg="mod modVis">
          <ac:chgData name="Kyle Blevins" userId="f4048cd5465779d3" providerId="LiveId" clId="{22246F96-EF3C-4526-B769-FF45DFD405A9}" dt="2021-09-04T18:11:51.533" v="89" actId="14430"/>
          <ac:picMkLst>
            <pc:docMk/>
            <pc:sldMk cId="2917836122" sldId="301"/>
            <ac:picMk id="35" creationId="{00E35646-3DC0-4CB5-953E-22DBC85D65DF}"/>
          </ac:picMkLst>
        </pc:picChg>
      </pc:sldChg>
      <pc:sldChg chg="add ord modTransition">
        <pc:chgData name="Kyle Blevins" userId="f4048cd5465779d3" providerId="LiveId" clId="{22246F96-EF3C-4526-B769-FF45DFD405A9}" dt="2021-09-04T18:40:36.820" v="1352"/>
        <pc:sldMkLst>
          <pc:docMk/>
          <pc:sldMk cId="3681096248" sldId="302"/>
        </pc:sldMkLst>
      </pc:sldChg>
      <pc:sldChg chg="addSp delSp modSp add mod modTransition modClrScheme modAnim chgLayout">
        <pc:chgData name="Kyle Blevins" userId="f4048cd5465779d3" providerId="LiveId" clId="{22246F96-EF3C-4526-B769-FF45DFD405A9}" dt="2021-09-04T18:40:29.849" v="1350"/>
        <pc:sldMkLst>
          <pc:docMk/>
          <pc:sldMk cId="4069693697" sldId="303"/>
        </pc:sldMkLst>
        <pc:spChg chg="mod">
          <ac:chgData name="Kyle Blevins" userId="f4048cd5465779d3" providerId="LiveId" clId="{22246F96-EF3C-4526-B769-FF45DFD405A9}" dt="2021-09-04T18:19:26.662" v="521" actId="20577"/>
          <ac:spMkLst>
            <pc:docMk/>
            <pc:sldMk cId="4069693697" sldId="303"/>
            <ac:spMk id="2" creationId="{928886B4-0438-404C-99BF-6F734693CA63}"/>
          </ac:spMkLst>
        </pc:spChg>
        <pc:spChg chg="add del mod ord">
          <ac:chgData name="Kyle Blevins" userId="f4048cd5465779d3" providerId="LiveId" clId="{22246F96-EF3C-4526-B769-FF45DFD405A9}" dt="2021-09-04T18:16:32.657" v="289" actId="478"/>
          <ac:spMkLst>
            <pc:docMk/>
            <pc:sldMk cId="4069693697" sldId="303"/>
            <ac:spMk id="3" creationId="{0762319E-AC90-45BF-B256-3EF8C319D227}"/>
          </ac:spMkLst>
        </pc:spChg>
        <pc:spChg chg="add mod ord">
          <ac:chgData name="Kyle Blevins" userId="f4048cd5465779d3" providerId="LiveId" clId="{22246F96-EF3C-4526-B769-FF45DFD405A9}" dt="2021-09-04T18:22:10.233" v="706" actId="20577"/>
          <ac:spMkLst>
            <pc:docMk/>
            <pc:sldMk cId="4069693697" sldId="303"/>
            <ac:spMk id="4" creationId="{0A253AE0-78E7-4026-A2E1-A551FAF5FD02}"/>
          </ac:spMkLst>
        </pc:spChg>
        <pc:spChg chg="mod modVis">
          <ac:chgData name="Kyle Blevins" userId="f4048cd5465779d3" providerId="LiveId" clId="{22246F96-EF3C-4526-B769-FF45DFD405A9}" dt="2021-09-04T18:19:17.057" v="497" actId="20577"/>
          <ac:spMkLst>
            <pc:docMk/>
            <pc:sldMk cId="4069693697" sldId="303"/>
            <ac:spMk id="24" creationId="{C3700AD8-0E54-4D06-93B7-96D390AD2B13}"/>
          </ac:spMkLst>
        </pc:spChg>
        <pc:spChg chg="mod modVis">
          <ac:chgData name="Kyle Blevins" userId="f4048cd5465779d3" providerId="LiveId" clId="{22246F96-EF3C-4526-B769-FF45DFD405A9}" dt="2021-09-04T18:15:14.965" v="202" actId="14430"/>
          <ac:spMkLst>
            <pc:docMk/>
            <pc:sldMk cId="4069693697" sldId="303"/>
            <ac:spMk id="32" creationId="{81290AF3-DFC9-4DDD-A949-0E6D615D5828}"/>
          </ac:spMkLst>
        </pc:spChg>
        <pc:spChg chg="mod">
          <ac:chgData name="Kyle Blevins" userId="f4048cd5465779d3" providerId="LiveId" clId="{22246F96-EF3C-4526-B769-FF45DFD405A9}" dt="2021-09-04T18:15:55.630" v="278" actId="1038"/>
          <ac:spMkLst>
            <pc:docMk/>
            <pc:sldMk cId="4069693697" sldId="303"/>
            <ac:spMk id="40" creationId="{ABE08AB1-84EF-4901-847E-A806B8BE8866}"/>
          </ac:spMkLst>
        </pc:spChg>
        <pc:picChg chg="mod modVis">
          <ac:chgData name="Kyle Blevins" userId="f4048cd5465779d3" providerId="LiveId" clId="{22246F96-EF3C-4526-B769-FF45DFD405A9}" dt="2021-09-04T18:15:07.123" v="197" actId="14429"/>
          <ac:picMkLst>
            <pc:docMk/>
            <pc:sldMk cId="4069693697" sldId="303"/>
            <ac:picMk id="8" creationId="{647BC595-FA2D-41DE-92B3-556CE31A6BA2}"/>
          </ac:picMkLst>
        </pc:picChg>
        <pc:picChg chg="mod modVis">
          <ac:chgData name="Kyle Blevins" userId="f4048cd5465779d3" providerId="LiveId" clId="{22246F96-EF3C-4526-B769-FF45DFD405A9}" dt="2021-09-04T18:15:10.933" v="200" actId="14430"/>
          <ac:picMkLst>
            <pc:docMk/>
            <pc:sldMk cId="4069693697" sldId="303"/>
            <ac:picMk id="19" creationId="{EED3E078-06DC-4638-8CF4-D886F90D1D7F}"/>
          </ac:picMkLst>
        </pc:picChg>
        <pc:picChg chg="mod">
          <ac:chgData name="Kyle Blevins" userId="f4048cd5465779d3" providerId="LiveId" clId="{22246F96-EF3C-4526-B769-FF45DFD405A9}" dt="2021-09-04T18:16:01.122" v="287" actId="1036"/>
          <ac:picMkLst>
            <pc:docMk/>
            <pc:sldMk cId="4069693697" sldId="303"/>
            <ac:picMk id="22" creationId="{0EB4F999-BC3D-4CD6-B328-37AE2F1F5F1E}"/>
          </ac:picMkLst>
        </pc:picChg>
        <pc:picChg chg="mod modVis">
          <ac:chgData name="Kyle Blevins" userId="f4048cd5465779d3" providerId="LiveId" clId="{22246F96-EF3C-4526-B769-FF45DFD405A9}" dt="2021-09-04T18:15:11.585" v="201" actId="14430"/>
          <ac:picMkLst>
            <pc:docMk/>
            <pc:sldMk cId="4069693697" sldId="303"/>
            <ac:picMk id="27" creationId="{E075B201-7581-4445-A374-C86611761A78}"/>
          </ac:picMkLst>
        </pc:picChg>
      </pc:sldChg>
      <pc:sldChg chg="addSp delSp modSp add mod modTransition modAnim">
        <pc:chgData name="Kyle Blevins" userId="f4048cd5465779d3" providerId="LiveId" clId="{22246F96-EF3C-4526-B769-FF45DFD405A9}" dt="2021-09-04T18:40:36.820" v="1352"/>
        <pc:sldMkLst>
          <pc:docMk/>
          <pc:sldMk cId="3481871283" sldId="304"/>
        </pc:sldMkLst>
        <pc:spChg chg="mod">
          <ac:chgData name="Kyle Blevins" userId="f4048cd5465779d3" providerId="LiveId" clId="{22246F96-EF3C-4526-B769-FF45DFD405A9}" dt="2021-09-04T18:23:04.126" v="744" actId="20577"/>
          <ac:spMkLst>
            <pc:docMk/>
            <pc:sldMk cId="3481871283" sldId="304"/>
            <ac:spMk id="2" creationId="{928886B4-0438-404C-99BF-6F734693CA63}"/>
          </ac:spMkLst>
        </pc:spChg>
        <pc:spChg chg="mod">
          <ac:chgData name="Kyle Blevins" userId="f4048cd5465779d3" providerId="LiveId" clId="{22246F96-EF3C-4526-B769-FF45DFD405A9}" dt="2021-09-04T18:26:52.005" v="974" actId="20577"/>
          <ac:spMkLst>
            <pc:docMk/>
            <pc:sldMk cId="3481871283" sldId="304"/>
            <ac:spMk id="4" creationId="{0A253AE0-78E7-4026-A2E1-A551FAF5FD02}"/>
          </ac:spMkLst>
        </pc:spChg>
        <pc:spChg chg="add del mod">
          <ac:chgData name="Kyle Blevins" userId="f4048cd5465779d3" providerId="LiveId" clId="{22246F96-EF3C-4526-B769-FF45DFD405A9}" dt="2021-09-04T18:29:54.568" v="998"/>
          <ac:spMkLst>
            <pc:docMk/>
            <pc:sldMk cId="3481871283" sldId="304"/>
            <ac:spMk id="7" creationId="{2F067E7A-5C86-4E33-A9A1-ED18A98DDB70}"/>
          </ac:spMkLst>
        </pc:spChg>
        <pc:spChg chg="add del mod">
          <ac:chgData name="Kyle Blevins" userId="f4048cd5465779d3" providerId="LiveId" clId="{22246F96-EF3C-4526-B769-FF45DFD405A9}" dt="2021-09-04T18:29:54.568" v="998"/>
          <ac:spMkLst>
            <pc:docMk/>
            <pc:sldMk cId="3481871283" sldId="304"/>
            <ac:spMk id="9" creationId="{0CB7EFDB-6379-43AA-9F2A-F75F8B0F82EF}"/>
          </ac:spMkLst>
        </pc:spChg>
        <pc:spChg chg="mod">
          <ac:chgData name="Kyle Blevins" userId="f4048cd5465779d3" providerId="LiveId" clId="{22246F96-EF3C-4526-B769-FF45DFD405A9}" dt="2021-09-04T18:23:06.863" v="749" actId="6549"/>
          <ac:spMkLst>
            <pc:docMk/>
            <pc:sldMk cId="3481871283" sldId="304"/>
            <ac:spMk id="24" creationId="{C3700AD8-0E54-4D06-93B7-96D390AD2B13}"/>
          </ac:spMkLst>
        </pc:spChg>
        <pc:spChg chg="mod">
          <ac:chgData name="Kyle Blevins" userId="f4048cd5465779d3" providerId="LiveId" clId="{22246F96-EF3C-4526-B769-FF45DFD405A9}" dt="2021-09-04T18:30:23.250" v="1000" actId="208"/>
          <ac:spMkLst>
            <pc:docMk/>
            <pc:sldMk cId="3481871283" sldId="304"/>
            <ac:spMk id="42" creationId="{5A3440AF-033A-41EA-8574-5E46226D34D8}"/>
          </ac:spMkLst>
        </pc:spChg>
        <pc:cxnChg chg="add del">
          <ac:chgData name="Kyle Blevins" userId="f4048cd5465779d3" providerId="LiveId" clId="{22246F96-EF3C-4526-B769-FF45DFD405A9}" dt="2021-09-04T18:27:18.147" v="976" actId="478"/>
          <ac:cxnSpMkLst>
            <pc:docMk/>
            <pc:sldMk cId="3481871283" sldId="304"/>
            <ac:cxnSpMk id="5" creationId="{D5EAC154-5384-4300-A76E-5E2B2CFDF566}"/>
          </ac:cxnSpMkLst>
        </pc:cxnChg>
      </pc:sldChg>
      <pc:sldChg chg="addSp delSp modSp add del mod modTransition delAnim modAnim">
        <pc:chgData name="Kyle Blevins" userId="f4048cd5465779d3" providerId="LiveId" clId="{22246F96-EF3C-4526-B769-FF45DFD405A9}" dt="2021-09-04T18:39:41.681" v="1345" actId="47"/>
        <pc:sldMkLst>
          <pc:docMk/>
          <pc:sldMk cId="2657181488" sldId="305"/>
        </pc:sldMkLst>
        <pc:spChg chg="add del mod">
          <ac:chgData name="Kyle Blevins" userId="f4048cd5465779d3" providerId="LiveId" clId="{22246F96-EF3C-4526-B769-FF45DFD405A9}" dt="2021-09-04T18:37:44.990" v="1328" actId="478"/>
          <ac:spMkLst>
            <pc:docMk/>
            <pc:sldMk cId="2657181488" sldId="305"/>
            <ac:spMk id="3" creationId="{FFCDC83C-44F8-476C-8F05-1FB757BB8EB7}"/>
          </ac:spMkLst>
        </pc:spChg>
      </pc:sldChg>
      <pc:sldChg chg="modSp add mod modTransition modAnim">
        <pc:chgData name="Kyle Blevins" userId="f4048cd5465779d3" providerId="LiveId" clId="{22246F96-EF3C-4526-B769-FF45DFD405A9}" dt="2021-09-05T12:24:31.803" v="1375"/>
        <pc:sldMkLst>
          <pc:docMk/>
          <pc:sldMk cId="3260713241" sldId="306"/>
        </pc:sldMkLst>
        <pc:spChg chg="mod">
          <ac:chgData name="Kyle Blevins" userId="f4048cd5465779d3" providerId="LiveId" clId="{22246F96-EF3C-4526-B769-FF45DFD405A9}" dt="2021-09-04T18:42:48.274" v="1364" actId="208"/>
          <ac:spMkLst>
            <pc:docMk/>
            <pc:sldMk cId="3260713241" sldId="306"/>
            <ac:spMk id="3" creationId="{FFCDC83C-44F8-476C-8F05-1FB757BB8E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DEB5B-9F6E-4C26-9E21-3E3EA680A93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8FB1-8C29-4D47-895B-4AC39196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C8E2-889D-4B93-91E3-2E216FEDC2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Covenants Of the bible</a:t>
            </a:r>
          </a:p>
        </p:txBody>
      </p:sp>
      <p:pic>
        <p:nvPicPr>
          <p:cNvPr id="23" name="OCTAGON2" descr="Shape&#10;&#10;Description automatically generated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71" y="2739729"/>
            <a:ext cx="2377831" cy="2377833"/>
          </a:xfrm>
          <a:prstGeom prst="rect">
            <a:avLst/>
          </a:prstGeom>
        </p:spPr>
      </p:pic>
      <p:pic>
        <p:nvPicPr>
          <p:cNvPr id="27" name="CROSS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82" y="2835103"/>
            <a:ext cx="2231354" cy="2231356"/>
          </a:xfrm>
          <a:prstGeom prst="rect">
            <a:avLst/>
          </a:prstGeom>
        </p:spPr>
      </p:pic>
      <p:pic>
        <p:nvPicPr>
          <p:cNvPr id="18" name="OCT-CROWN" descr="Shape&#10;&#10;Description automatically generated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7" y="2026449"/>
            <a:ext cx="2377831" cy="2377833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6379837" y="2891674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>
            <a:off x="6120846" y="315033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Life in the covenant of </a:t>
            </a:r>
            <a:r>
              <a:rPr lang="en-US" sz="6000" dirty="0" err="1">
                <a:solidFill>
                  <a:schemeClr val="bg1"/>
                </a:solidFill>
                <a:latin typeface="Hanley Slim Serif" panose="00000500000000000000" pitchFamily="50" charset="0"/>
              </a:rPr>
              <a:t>christ</a:t>
            </a:r>
            <a:endParaRPr lang="en-US" sz="6000" dirty="0">
              <a:solidFill>
                <a:schemeClr val="bg1"/>
              </a:solidFill>
              <a:latin typeface="Hanley Slim Serif" panose="00000500000000000000" pitchFamily="50" charset="0"/>
            </a:endParaRPr>
          </a:p>
        </p:txBody>
      </p:sp>
      <p:pic>
        <p:nvPicPr>
          <p:cNvPr id="23" name="OCTAGON2" descr="Shape&#10;&#10;Description automatically generated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71" y="2739729"/>
            <a:ext cx="2377831" cy="2377833"/>
          </a:xfrm>
          <a:prstGeom prst="rect">
            <a:avLst/>
          </a:prstGeom>
        </p:spPr>
      </p:pic>
      <p:pic>
        <p:nvPicPr>
          <p:cNvPr id="27" name="CROSS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82" y="2835103"/>
            <a:ext cx="2231354" cy="2231356"/>
          </a:xfrm>
          <a:prstGeom prst="rect">
            <a:avLst/>
          </a:prstGeom>
        </p:spPr>
      </p:pic>
      <p:pic>
        <p:nvPicPr>
          <p:cNvPr id="18" name="OCT-CROWN" descr="Shape&#10;&#10;Description automatically generated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7" y="2026449"/>
            <a:ext cx="2377831" cy="2377833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6379837" y="2891674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>
            <a:off x="6120846" y="315033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886B4-0438-404C-99BF-6F734693CA63}"/>
              </a:ext>
            </a:extLst>
          </p:cNvPr>
          <p:cNvSpPr txBox="1"/>
          <p:nvPr/>
        </p:nvSpPr>
        <p:spPr>
          <a:xfrm>
            <a:off x="1308927" y="932921"/>
            <a:ext cx="6526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Holy unlike any other</a:t>
            </a:r>
          </a:p>
        </p:txBody>
      </p:sp>
    </p:spTree>
    <p:extLst>
      <p:ext uri="{BB962C8B-B14F-4D97-AF65-F5344CB8AC3E}">
        <p14:creationId xmlns:p14="http://schemas.microsoft.com/office/powerpoint/2010/main" val="28577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Life in the covenant of </a:t>
            </a:r>
            <a:r>
              <a:rPr lang="en-US" sz="6000" dirty="0" err="1">
                <a:solidFill>
                  <a:schemeClr val="bg1"/>
                </a:solidFill>
                <a:latin typeface="Hanley Slim Serif" panose="00000500000000000000" pitchFamily="50" charset="0"/>
              </a:rPr>
              <a:t>christ</a:t>
            </a:r>
            <a:endParaRPr lang="en-US" sz="6000" dirty="0">
              <a:solidFill>
                <a:schemeClr val="bg1"/>
              </a:solidFill>
              <a:latin typeface="Hanley Slim Serif" panose="00000500000000000000" pitchFamily="50" charset="0"/>
            </a:endParaRPr>
          </a:p>
        </p:txBody>
      </p:sp>
      <p:pic>
        <p:nvPicPr>
          <p:cNvPr id="23" name="OCTAGON2" descr="Shape&#10;&#10;Description automatically generated" hidden="1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 hidden="1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9" y="2360629"/>
            <a:ext cx="5385555" cy="5385559"/>
          </a:xfrm>
          <a:prstGeom prst="rect">
            <a:avLst/>
          </a:prstGeom>
        </p:spPr>
      </p:pic>
      <p:pic>
        <p:nvPicPr>
          <p:cNvPr id="27" name="CROSS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1" y="2182447"/>
            <a:ext cx="5760389" cy="5760394"/>
          </a:xfrm>
          <a:prstGeom prst="rect">
            <a:avLst/>
          </a:prstGeom>
        </p:spPr>
      </p:pic>
      <p:pic>
        <p:nvPicPr>
          <p:cNvPr id="18" name="OCT-CROWN" descr="Shape&#10;&#10;Description automatically generated" hidden="1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 hidden="1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 hidden="1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 hidden="1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 hidden="1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 hidden="1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 hidden="1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 hidden="1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 hidden="1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 hidden="1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 hidden="1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 hidden="1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 hidden="1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 hidden="1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 hidden="1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 hidden="1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8" y="762210"/>
            <a:ext cx="5385555" cy="5385559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5033577" y="2904943"/>
            <a:ext cx="3303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sz="4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 flipH="1">
            <a:off x="4074948" y="3316205"/>
            <a:ext cx="272013" cy="277568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 hidden="1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 hidden="1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 hidden="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886B4-0438-404C-99BF-6F734693CA63}"/>
              </a:ext>
            </a:extLst>
          </p:cNvPr>
          <p:cNvSpPr txBox="1"/>
          <p:nvPr/>
        </p:nvSpPr>
        <p:spPr>
          <a:xfrm>
            <a:off x="1308927" y="932921"/>
            <a:ext cx="6526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Holy unlike any other</a:t>
            </a:r>
          </a:p>
        </p:txBody>
      </p:sp>
    </p:spTree>
    <p:extLst>
      <p:ext uri="{BB962C8B-B14F-4D97-AF65-F5344CB8AC3E}">
        <p14:creationId xmlns:p14="http://schemas.microsoft.com/office/powerpoint/2010/main" val="291783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What does it mean to live under</a:t>
            </a:r>
          </a:p>
        </p:txBody>
      </p:sp>
      <p:pic>
        <p:nvPicPr>
          <p:cNvPr id="23" name="OCTAGON2" descr="Shape&#10;&#10;Description automatically generated" hidden="1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 hidden="1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 hidden="1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9" y="2360629"/>
            <a:ext cx="5385555" cy="5385559"/>
          </a:xfrm>
          <a:prstGeom prst="rect">
            <a:avLst/>
          </a:prstGeom>
        </p:spPr>
      </p:pic>
      <p:pic>
        <p:nvPicPr>
          <p:cNvPr id="27" name="CROSS" hidden="1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1" y="2182447"/>
            <a:ext cx="5760389" cy="5760394"/>
          </a:xfrm>
          <a:prstGeom prst="rect">
            <a:avLst/>
          </a:prstGeom>
        </p:spPr>
      </p:pic>
      <p:pic>
        <p:nvPicPr>
          <p:cNvPr id="18" name="OCT-CROWN" descr="Shape&#10;&#10;Description automatically generated" hidden="1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 hidden="1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 hidden="1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 hidden="1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 hidden="1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 hidden="1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 hidden="1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 hidden="1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 hidden="1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 hidden="1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 hidden="1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 hidden="1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 hidden="1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 hidden="1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 hidden="1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 hidden="1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372" y="5135417"/>
            <a:ext cx="4207975" cy="4207978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52487" y="6174868"/>
            <a:ext cx="229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 hidden="1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 flipH="1">
            <a:off x="4074948" y="3316205"/>
            <a:ext cx="272013" cy="277568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 hidden="1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 hidden="1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 hidden="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886B4-0438-404C-99BF-6F734693CA63}"/>
              </a:ext>
            </a:extLst>
          </p:cNvPr>
          <p:cNvSpPr txBox="1"/>
          <p:nvPr/>
        </p:nvSpPr>
        <p:spPr>
          <a:xfrm>
            <a:off x="1032413" y="932921"/>
            <a:ext cx="707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The covenant of </a:t>
            </a:r>
            <a:r>
              <a:rPr lang="en-US" sz="4000" dirty="0" err="1">
                <a:solidFill>
                  <a:schemeClr val="bg1"/>
                </a:solidFill>
                <a:latin typeface="Hanley Sans" panose="00000500000000000000" pitchFamily="50" charset="0"/>
              </a:rPr>
              <a:t>christ</a:t>
            </a:r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3AE0-78E7-4026-A2E1-A551FAF5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It means being focused on the grace of God!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Fix your hope completely on…grace!</a:t>
            </a:r>
            <a:endParaRPr lang="en-US" sz="2800" dirty="0">
              <a:solidFill>
                <a:schemeClr val="bg1"/>
              </a:solidFill>
              <a:latin typeface="Hanley Slim Serif" panose="000005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By preparing your mind</a:t>
            </a:r>
          </a:p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And building self-discipline</a:t>
            </a:r>
          </a:p>
        </p:txBody>
      </p:sp>
    </p:spTree>
    <p:extLst>
      <p:ext uri="{BB962C8B-B14F-4D97-AF65-F5344CB8AC3E}">
        <p14:creationId xmlns:p14="http://schemas.microsoft.com/office/powerpoint/2010/main" val="4069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Be holy as…</a:t>
            </a:r>
          </a:p>
        </p:txBody>
      </p:sp>
      <p:pic>
        <p:nvPicPr>
          <p:cNvPr id="23" name="OCTAGON2" descr="Shape&#10;&#10;Description automatically generated" hidden="1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 hidden="1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 hidden="1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9" y="2360629"/>
            <a:ext cx="5385555" cy="5385559"/>
          </a:xfrm>
          <a:prstGeom prst="rect">
            <a:avLst/>
          </a:prstGeom>
        </p:spPr>
      </p:pic>
      <p:pic>
        <p:nvPicPr>
          <p:cNvPr id="27" name="CROSS" hidden="1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1" y="2182447"/>
            <a:ext cx="5760389" cy="5760394"/>
          </a:xfrm>
          <a:prstGeom prst="rect">
            <a:avLst/>
          </a:prstGeom>
        </p:spPr>
      </p:pic>
      <p:pic>
        <p:nvPicPr>
          <p:cNvPr id="18" name="OCT-CROWN" descr="Shape&#10;&#10;Description automatically generated" hidden="1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 hidden="1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 hidden="1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 hidden="1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 hidden="1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 hidden="1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 hidden="1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 hidden="1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 hidden="1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 hidden="1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 hidden="1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 hidden="1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 hidden="1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 hidden="1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 hidden="1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 hidden="1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372" y="5135417"/>
            <a:ext cx="4207975" cy="4207978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52487" y="6174868"/>
            <a:ext cx="229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 hidden="1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 flipH="1">
            <a:off x="4074948" y="3316205"/>
            <a:ext cx="272013" cy="277568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 hidden="1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 hidden="1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 hidden="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886B4-0438-404C-99BF-6F734693CA63}"/>
              </a:ext>
            </a:extLst>
          </p:cNvPr>
          <p:cNvSpPr txBox="1"/>
          <p:nvPr/>
        </p:nvSpPr>
        <p:spPr>
          <a:xfrm>
            <a:off x="3099486" y="932921"/>
            <a:ext cx="2945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I am Holy!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3AE0-78E7-4026-A2E1-A551FAF5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Remember the consequences…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Leviticus 10:1-3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Hanley Slim Serif" panose="00000500000000000000" pitchFamily="2" charset="0"/>
              </a:rPr>
              <a:t>Exodus 19:22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I Samuel 6:7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Acts 5:1-11</a:t>
            </a:r>
          </a:p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All of these display new relationships with God, but he remains holy!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Hanley Sans" panose="00000500000000000000" pitchFamily="2" charset="0"/>
              </a:rPr>
              <a:t>This seems impossible!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A3440AF-033A-41EA-8574-5E46226D34D8}"/>
              </a:ext>
            </a:extLst>
          </p:cNvPr>
          <p:cNvSpPr/>
          <p:nvPr/>
        </p:nvSpPr>
        <p:spPr>
          <a:xfrm rot="10800000">
            <a:off x="6295503" y="850232"/>
            <a:ext cx="2351297" cy="5130302"/>
          </a:xfrm>
          <a:custGeom>
            <a:avLst/>
            <a:gdLst>
              <a:gd name="connsiteX0" fmla="*/ 2184861 w 2351297"/>
              <a:gd name="connsiteY0" fmla="*/ 5130302 h 5130302"/>
              <a:gd name="connsiteX1" fmla="*/ 2184861 w 2351297"/>
              <a:gd name="connsiteY1" fmla="*/ 5047084 h 5130302"/>
              <a:gd name="connsiteX2" fmla="*/ 1244423 w 2351297"/>
              <a:gd name="connsiteY2" fmla="*/ 5047084 h 5130302"/>
              <a:gd name="connsiteX3" fmla="*/ 1244423 w 2351297"/>
              <a:gd name="connsiteY3" fmla="*/ 5047613 h 5130302"/>
              <a:gd name="connsiteX4" fmla="*/ 1238148 w 2351297"/>
              <a:gd name="connsiteY4" fmla="*/ 5047084 h 5130302"/>
              <a:gd name="connsiteX5" fmla="*/ 1216349 w 2351297"/>
              <a:gd name="connsiteY5" fmla="*/ 5047084 h 5130302"/>
              <a:gd name="connsiteX6" fmla="*/ 1216349 w 2351297"/>
              <a:gd name="connsiteY6" fmla="*/ 5045247 h 5130302"/>
              <a:gd name="connsiteX7" fmla="*/ 1132904 w 2351297"/>
              <a:gd name="connsiteY7" fmla="*/ 5038213 h 5130302"/>
              <a:gd name="connsiteX8" fmla="*/ 452854 w 2351297"/>
              <a:gd name="connsiteY8" fmla="*/ 4505705 h 5130302"/>
              <a:gd name="connsiteX9" fmla="*/ 364483 w 2351297"/>
              <a:gd name="connsiteY9" fmla="*/ 4352539 h 5130302"/>
              <a:gd name="connsiteX10" fmla="*/ 212528 w 2351297"/>
              <a:gd name="connsiteY10" fmla="*/ 4001322 h 5130302"/>
              <a:gd name="connsiteX11" fmla="*/ 0 w 2351297"/>
              <a:gd name="connsiteY11" fmla="*/ 2674482 h 5130302"/>
              <a:gd name="connsiteX12" fmla="*/ 0 w 2351297"/>
              <a:gd name="connsiteY12" fmla="*/ 2513541 h 5130302"/>
              <a:gd name="connsiteX13" fmla="*/ 1723 w 2351297"/>
              <a:gd name="connsiteY13" fmla="*/ 2441137 h 5130302"/>
              <a:gd name="connsiteX14" fmla="*/ 2185 w 2351297"/>
              <a:gd name="connsiteY14" fmla="*/ 2371062 h 5130302"/>
              <a:gd name="connsiteX15" fmla="*/ 4342 w 2351297"/>
              <a:gd name="connsiteY15" fmla="*/ 2331121 h 5130302"/>
              <a:gd name="connsiteX16" fmla="*/ 5170 w 2351297"/>
              <a:gd name="connsiteY16" fmla="*/ 2296371 h 5130302"/>
              <a:gd name="connsiteX17" fmla="*/ 9408 w 2351297"/>
              <a:gd name="connsiteY17" fmla="*/ 2237323 h 5130302"/>
              <a:gd name="connsiteX18" fmla="*/ 13242 w 2351297"/>
              <a:gd name="connsiteY18" fmla="*/ 2166332 h 5130302"/>
              <a:gd name="connsiteX19" fmla="*/ 17670 w 2351297"/>
              <a:gd name="connsiteY19" fmla="*/ 2122225 h 5130302"/>
              <a:gd name="connsiteX20" fmla="*/ 20397 w 2351297"/>
              <a:gd name="connsiteY20" fmla="*/ 2084231 h 5130302"/>
              <a:gd name="connsiteX21" fmla="*/ 26884 w 2351297"/>
              <a:gd name="connsiteY21" fmla="*/ 2030447 h 5130302"/>
              <a:gd name="connsiteX22" fmla="*/ 33292 w 2351297"/>
              <a:gd name="connsiteY22" fmla="*/ 1966611 h 5130302"/>
              <a:gd name="connsiteX23" fmla="*/ 40277 w 2351297"/>
              <a:gd name="connsiteY23" fmla="*/ 1919393 h 5130302"/>
              <a:gd name="connsiteX24" fmla="*/ 45261 w 2351297"/>
              <a:gd name="connsiteY24" fmla="*/ 1878062 h 5130302"/>
              <a:gd name="connsiteX25" fmla="*/ 53621 w 2351297"/>
              <a:gd name="connsiteY25" fmla="*/ 1829183 h 5130302"/>
              <a:gd name="connsiteX26" fmla="*/ 61969 w 2351297"/>
              <a:gd name="connsiteY26" fmla="*/ 1772743 h 5130302"/>
              <a:gd name="connsiteX27" fmla="*/ 71744 w 2351297"/>
              <a:gd name="connsiteY27" fmla="*/ 1723214 h 5130302"/>
              <a:gd name="connsiteX28" fmla="*/ 79339 w 2351297"/>
              <a:gd name="connsiteY28" fmla="*/ 1678803 h 5130302"/>
              <a:gd name="connsiteX29" fmla="*/ 89176 w 2351297"/>
              <a:gd name="connsiteY29" fmla="*/ 1634881 h 5130302"/>
              <a:gd name="connsiteX30" fmla="*/ 98908 w 2351297"/>
              <a:gd name="connsiteY30" fmla="*/ 1585569 h 5130302"/>
              <a:gd name="connsiteX31" fmla="*/ 111698 w 2351297"/>
              <a:gd name="connsiteY31" fmla="*/ 1534322 h 5130302"/>
              <a:gd name="connsiteX32" fmla="*/ 122209 w 2351297"/>
              <a:gd name="connsiteY32" fmla="*/ 1487392 h 5130302"/>
              <a:gd name="connsiteX33" fmla="*/ 133090 w 2351297"/>
              <a:gd name="connsiteY33" fmla="*/ 1448612 h 5130302"/>
              <a:gd name="connsiteX34" fmla="*/ 143742 w 2351297"/>
              <a:gd name="connsiteY34" fmla="*/ 1405934 h 5130302"/>
              <a:gd name="connsiteX35" fmla="*/ 159803 w 2351297"/>
              <a:gd name="connsiteY35" fmla="*/ 1353408 h 5130302"/>
              <a:gd name="connsiteX36" fmla="*/ 173450 w 2351297"/>
              <a:gd name="connsiteY36" fmla="*/ 1304770 h 5130302"/>
              <a:gd name="connsiteX37" fmla="*/ 184916 w 2351297"/>
              <a:gd name="connsiteY37" fmla="*/ 1271275 h 5130302"/>
              <a:gd name="connsiteX38" fmla="*/ 196106 w 2351297"/>
              <a:gd name="connsiteY38" fmla="*/ 1234680 h 5130302"/>
              <a:gd name="connsiteX39" fmla="*/ 205280 w 2351297"/>
              <a:gd name="connsiteY39" fmla="*/ 1211792 h 5130302"/>
              <a:gd name="connsiteX40" fmla="*/ 232639 w 2351297"/>
              <a:gd name="connsiteY40" fmla="*/ 1131875 h 5130302"/>
              <a:gd name="connsiteX41" fmla="*/ 299354 w 2351297"/>
              <a:gd name="connsiteY41" fmla="*/ 969646 h 5130302"/>
              <a:gd name="connsiteX42" fmla="*/ 311272 w 2351297"/>
              <a:gd name="connsiteY42" fmla="*/ 947349 h 5130302"/>
              <a:gd name="connsiteX43" fmla="*/ 321959 w 2351297"/>
              <a:gd name="connsiteY43" fmla="*/ 920686 h 5130302"/>
              <a:gd name="connsiteX44" fmla="*/ 398444 w 2351297"/>
              <a:gd name="connsiteY44" fmla="*/ 784272 h 5130302"/>
              <a:gd name="connsiteX45" fmla="*/ 453675 w 2351297"/>
              <a:gd name="connsiteY45" fmla="*/ 680947 h 5130302"/>
              <a:gd name="connsiteX46" fmla="*/ 463823 w 2351297"/>
              <a:gd name="connsiteY46" fmla="*/ 667666 h 5130302"/>
              <a:gd name="connsiteX47" fmla="*/ 473541 w 2351297"/>
              <a:gd name="connsiteY47" fmla="*/ 650332 h 5130302"/>
              <a:gd name="connsiteX48" fmla="*/ 570811 w 2351297"/>
              <a:gd name="connsiteY48" fmla="*/ 527634 h 5130302"/>
              <a:gd name="connsiteX49" fmla="*/ 633039 w 2351297"/>
              <a:gd name="connsiteY49" fmla="*/ 446186 h 5130302"/>
              <a:gd name="connsiteX50" fmla="*/ 640431 w 2351297"/>
              <a:gd name="connsiteY50" fmla="*/ 439814 h 5130302"/>
              <a:gd name="connsiteX51" fmla="*/ 647925 w 2351297"/>
              <a:gd name="connsiteY51" fmla="*/ 430360 h 5130302"/>
              <a:gd name="connsiteX52" fmla="*/ 773647 w 2351297"/>
              <a:gd name="connsiteY52" fmla="*/ 324969 h 5130302"/>
              <a:gd name="connsiteX53" fmla="*/ 834070 w 2351297"/>
              <a:gd name="connsiteY53" fmla="*/ 272879 h 5130302"/>
              <a:gd name="connsiteX54" fmla="*/ 838037 w 2351297"/>
              <a:gd name="connsiteY54" fmla="*/ 270991 h 5130302"/>
              <a:gd name="connsiteX55" fmla="*/ 842185 w 2351297"/>
              <a:gd name="connsiteY55" fmla="*/ 267515 h 5130302"/>
              <a:gd name="connsiteX56" fmla="*/ 1053327 w 2351297"/>
              <a:gd name="connsiteY56" fmla="*/ 168569 h 5130302"/>
              <a:gd name="connsiteX57" fmla="*/ 1053391 w 2351297"/>
              <a:gd name="connsiteY57" fmla="*/ 168539 h 5130302"/>
              <a:gd name="connsiteX58" fmla="*/ 1053392 w 2351297"/>
              <a:gd name="connsiteY58" fmla="*/ 0 h 5130302"/>
              <a:gd name="connsiteX59" fmla="*/ 1244423 w 2351297"/>
              <a:gd name="connsiteY59" fmla="*/ 220881 h 5130302"/>
              <a:gd name="connsiteX60" fmla="*/ 1053392 w 2351297"/>
              <a:gd name="connsiteY60" fmla="*/ 498019 h 5130302"/>
              <a:gd name="connsiteX61" fmla="*/ 1053392 w 2351297"/>
              <a:gd name="connsiteY61" fmla="*/ 329480 h 5130302"/>
              <a:gd name="connsiteX62" fmla="*/ 845798 w 2351297"/>
              <a:gd name="connsiteY62" fmla="*/ 427307 h 5130302"/>
              <a:gd name="connsiteX63" fmla="*/ 781302 w 2351297"/>
              <a:gd name="connsiteY63" fmla="*/ 479541 h 5130302"/>
              <a:gd name="connsiteX64" fmla="*/ 654358 w 2351297"/>
              <a:gd name="connsiteY64" fmla="*/ 587036 h 5130302"/>
              <a:gd name="connsiteX65" fmla="*/ 584815 w 2351297"/>
              <a:gd name="connsiteY65" fmla="*/ 670885 h 5130302"/>
              <a:gd name="connsiteX66" fmla="*/ 481973 w 2351297"/>
              <a:gd name="connsiteY66" fmla="*/ 802360 h 5130302"/>
              <a:gd name="connsiteX67" fmla="*/ 416823 w 2351297"/>
              <a:gd name="connsiteY67" fmla="*/ 912151 h 5130302"/>
              <a:gd name="connsiteX68" fmla="*/ 331532 w 2351297"/>
              <a:gd name="connsiteY68" fmla="*/ 1066999 h 5130302"/>
              <a:gd name="connsiteX69" fmla="*/ 274695 w 2351297"/>
              <a:gd name="connsiteY69" fmla="*/ 1198790 h 5130302"/>
              <a:gd name="connsiteX70" fmla="*/ 205920 w 2351297"/>
              <a:gd name="connsiteY70" fmla="*/ 1374716 h 5130302"/>
              <a:gd name="connsiteX71" fmla="*/ 127377 w 2351297"/>
              <a:gd name="connsiteY71" fmla="*/ 1630871 h 5130302"/>
              <a:gd name="connsiteX72" fmla="*/ 104981 w 2351297"/>
              <a:gd name="connsiteY72" fmla="*/ 1724572 h 5130302"/>
              <a:gd name="connsiteX73" fmla="*/ 87494 w 2351297"/>
              <a:gd name="connsiteY73" fmla="*/ 1801539 h 5130302"/>
              <a:gd name="connsiteX74" fmla="*/ 66525 w 2351297"/>
              <a:gd name="connsiteY74" fmla="*/ 1914081 h 5130302"/>
              <a:gd name="connsiteX75" fmla="*/ 53159 w 2351297"/>
              <a:gd name="connsiteY75" fmla="*/ 1989023 h 5130302"/>
              <a:gd name="connsiteX76" fmla="*/ 35545 w 2351297"/>
              <a:gd name="connsiteY76" fmla="*/ 2118215 h 5130302"/>
              <a:gd name="connsiteX77" fmla="*/ 27004 w 2351297"/>
              <a:gd name="connsiteY77" fmla="*/ 2183040 h 5130302"/>
              <a:gd name="connsiteX78" fmla="*/ 9390 w 2351297"/>
              <a:gd name="connsiteY78" fmla="*/ 2382812 h 5130302"/>
              <a:gd name="connsiteX79" fmla="*/ 1576 w 2351297"/>
              <a:gd name="connsiteY79" fmla="*/ 2573067 h 5130302"/>
              <a:gd name="connsiteX80" fmla="*/ 6425 w 2351297"/>
              <a:gd name="connsiteY80" fmla="*/ 2756180 h 5130302"/>
              <a:gd name="connsiteX81" fmla="*/ 24720 w 2351297"/>
              <a:gd name="connsiteY81" fmla="*/ 2984785 h 5130302"/>
              <a:gd name="connsiteX82" fmla="*/ 34304 w 2351297"/>
              <a:gd name="connsiteY82" fmla="*/ 3058719 h 5130302"/>
              <a:gd name="connsiteX83" fmla="*/ 54119 w 2351297"/>
              <a:gd name="connsiteY83" fmla="*/ 3205685 h 5130302"/>
              <a:gd name="connsiteX84" fmla="*/ 69644 w 2351297"/>
              <a:gd name="connsiteY84" fmla="*/ 3290605 h 5130302"/>
              <a:gd name="connsiteX85" fmla="*/ 94057 w 2351297"/>
              <a:gd name="connsiteY85" fmla="*/ 3417803 h 5130302"/>
              <a:gd name="connsiteX86" fmla="*/ 114736 w 2351297"/>
              <a:gd name="connsiteY86" fmla="*/ 3504343 h 5130302"/>
              <a:gd name="connsiteX87" fmla="*/ 143966 w 2351297"/>
              <a:gd name="connsiteY87" fmla="*/ 3620058 h 5130302"/>
              <a:gd name="connsiteX88" fmla="*/ 169329 w 2351297"/>
              <a:gd name="connsiteY88" fmla="*/ 3704778 h 5130302"/>
              <a:gd name="connsiteX89" fmla="*/ 203288 w 2351297"/>
              <a:gd name="connsiteY89" fmla="*/ 3811376 h 5130302"/>
              <a:gd name="connsiteX90" fmla="*/ 232945 w 2351297"/>
              <a:gd name="connsiteY90" fmla="*/ 3892449 h 5130302"/>
              <a:gd name="connsiteX91" fmla="*/ 271464 w 2351297"/>
              <a:gd name="connsiteY91" fmla="*/ 3990680 h 5130302"/>
              <a:gd name="connsiteX92" fmla="*/ 305052 w 2351297"/>
              <a:gd name="connsiteY92" fmla="*/ 4066897 h 5130302"/>
              <a:gd name="connsiteX93" fmla="*/ 347946 w 2351297"/>
              <a:gd name="connsiteY93" fmla="*/ 4156899 h 5130302"/>
              <a:gd name="connsiteX94" fmla="*/ 385101 w 2351297"/>
              <a:gd name="connsiteY94" fmla="*/ 4227334 h 5130302"/>
              <a:gd name="connsiteX95" fmla="*/ 420379 w 2351297"/>
              <a:gd name="connsiteY95" fmla="*/ 4288477 h 5130302"/>
              <a:gd name="connsiteX96" fmla="*/ 567558 w 2351297"/>
              <a:gd name="connsiteY96" fmla="*/ 4500945 h 5130302"/>
              <a:gd name="connsiteX97" fmla="*/ 690603 w 2351297"/>
              <a:gd name="connsiteY97" fmla="*/ 4628309 h 5130302"/>
              <a:gd name="connsiteX98" fmla="*/ 773892 w 2351297"/>
              <a:gd name="connsiteY98" fmla="*/ 4708381 h 5130302"/>
              <a:gd name="connsiteX99" fmla="*/ 924363 w 2351297"/>
              <a:gd name="connsiteY99" fmla="*/ 4797455 h 5130302"/>
              <a:gd name="connsiteX100" fmla="*/ 1001029 w 2351297"/>
              <a:gd name="connsiteY100" fmla="*/ 4839881 h 5130302"/>
              <a:gd name="connsiteX101" fmla="*/ 1216349 w 2351297"/>
              <a:gd name="connsiteY101" fmla="*/ 4881275 h 5130302"/>
              <a:gd name="connsiteX102" fmla="*/ 1216349 w 2351297"/>
              <a:gd name="connsiteY102" fmla="*/ 4880647 h 5130302"/>
              <a:gd name="connsiteX103" fmla="*/ 2184861 w 2351297"/>
              <a:gd name="connsiteY103" fmla="*/ 4880647 h 5130302"/>
              <a:gd name="connsiteX104" fmla="*/ 2184861 w 2351297"/>
              <a:gd name="connsiteY104" fmla="*/ 4797429 h 5130302"/>
              <a:gd name="connsiteX105" fmla="*/ 2351297 w 2351297"/>
              <a:gd name="connsiteY105" fmla="*/ 4963866 h 51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351297" h="5130302">
                <a:moveTo>
                  <a:pt x="2184861" y="5130302"/>
                </a:moveTo>
                <a:lnTo>
                  <a:pt x="2184861" y="5047084"/>
                </a:lnTo>
                <a:lnTo>
                  <a:pt x="1244423" y="5047084"/>
                </a:lnTo>
                <a:lnTo>
                  <a:pt x="1244423" y="5047613"/>
                </a:lnTo>
                <a:lnTo>
                  <a:pt x="1238148" y="5047084"/>
                </a:lnTo>
                <a:lnTo>
                  <a:pt x="1216349" y="5047084"/>
                </a:lnTo>
                <a:lnTo>
                  <a:pt x="1216349" y="5045247"/>
                </a:lnTo>
                <a:lnTo>
                  <a:pt x="1132904" y="5038213"/>
                </a:lnTo>
                <a:cubicBezTo>
                  <a:pt x="875744" y="4994659"/>
                  <a:pt x="641075" y="4801929"/>
                  <a:pt x="452854" y="4505705"/>
                </a:cubicBezTo>
                <a:cubicBezTo>
                  <a:pt x="422124" y="4457342"/>
                  <a:pt x="392632" y="4406220"/>
                  <a:pt x="364483" y="4352539"/>
                </a:cubicBezTo>
                <a:cubicBezTo>
                  <a:pt x="308184" y="4245176"/>
                  <a:pt x="257254" y="4127573"/>
                  <a:pt x="212528" y="4001322"/>
                </a:cubicBezTo>
                <a:cubicBezTo>
                  <a:pt x="78349" y="3622568"/>
                  <a:pt x="0" y="3165973"/>
                  <a:pt x="0" y="2674482"/>
                </a:cubicBezTo>
                <a:lnTo>
                  <a:pt x="0" y="2513541"/>
                </a:lnTo>
                <a:lnTo>
                  <a:pt x="1723" y="2441137"/>
                </a:lnTo>
                <a:lnTo>
                  <a:pt x="2185" y="2371062"/>
                </a:lnTo>
                <a:lnTo>
                  <a:pt x="4342" y="2331121"/>
                </a:lnTo>
                <a:lnTo>
                  <a:pt x="5170" y="2296371"/>
                </a:lnTo>
                <a:lnTo>
                  <a:pt x="9408" y="2237323"/>
                </a:lnTo>
                <a:lnTo>
                  <a:pt x="13242" y="2166332"/>
                </a:lnTo>
                <a:lnTo>
                  <a:pt x="17670" y="2122225"/>
                </a:lnTo>
                <a:lnTo>
                  <a:pt x="20397" y="2084231"/>
                </a:lnTo>
                <a:lnTo>
                  <a:pt x="26884" y="2030447"/>
                </a:lnTo>
                <a:lnTo>
                  <a:pt x="33292" y="1966611"/>
                </a:lnTo>
                <a:lnTo>
                  <a:pt x="40277" y="1919393"/>
                </a:lnTo>
                <a:lnTo>
                  <a:pt x="45261" y="1878062"/>
                </a:lnTo>
                <a:lnTo>
                  <a:pt x="53621" y="1829183"/>
                </a:lnTo>
                <a:lnTo>
                  <a:pt x="61969" y="1772743"/>
                </a:lnTo>
                <a:lnTo>
                  <a:pt x="71744" y="1723214"/>
                </a:lnTo>
                <a:lnTo>
                  <a:pt x="79339" y="1678803"/>
                </a:lnTo>
                <a:lnTo>
                  <a:pt x="89176" y="1634881"/>
                </a:lnTo>
                <a:lnTo>
                  <a:pt x="98908" y="1585569"/>
                </a:lnTo>
                <a:lnTo>
                  <a:pt x="111698" y="1534322"/>
                </a:lnTo>
                <a:lnTo>
                  <a:pt x="122209" y="1487392"/>
                </a:lnTo>
                <a:lnTo>
                  <a:pt x="133090" y="1448612"/>
                </a:lnTo>
                <a:lnTo>
                  <a:pt x="143742" y="1405934"/>
                </a:lnTo>
                <a:lnTo>
                  <a:pt x="159803" y="1353408"/>
                </a:lnTo>
                <a:lnTo>
                  <a:pt x="173450" y="1304770"/>
                </a:lnTo>
                <a:lnTo>
                  <a:pt x="184916" y="1271275"/>
                </a:lnTo>
                <a:lnTo>
                  <a:pt x="196106" y="1234680"/>
                </a:lnTo>
                <a:lnTo>
                  <a:pt x="205280" y="1211792"/>
                </a:lnTo>
                <a:lnTo>
                  <a:pt x="232639" y="1131875"/>
                </a:lnTo>
                <a:cubicBezTo>
                  <a:pt x="253646" y="1075968"/>
                  <a:pt x="275908" y="1021840"/>
                  <a:pt x="299354" y="969646"/>
                </a:cubicBezTo>
                <a:lnTo>
                  <a:pt x="311272" y="947349"/>
                </a:lnTo>
                <a:lnTo>
                  <a:pt x="321959" y="920686"/>
                </a:lnTo>
                <a:lnTo>
                  <a:pt x="398444" y="784272"/>
                </a:lnTo>
                <a:lnTo>
                  <a:pt x="453675" y="680947"/>
                </a:lnTo>
                <a:lnTo>
                  <a:pt x="463823" y="667666"/>
                </a:lnTo>
                <a:lnTo>
                  <a:pt x="473541" y="650332"/>
                </a:lnTo>
                <a:lnTo>
                  <a:pt x="570811" y="527634"/>
                </a:lnTo>
                <a:lnTo>
                  <a:pt x="633039" y="446186"/>
                </a:lnTo>
                <a:lnTo>
                  <a:pt x="640431" y="439814"/>
                </a:lnTo>
                <a:lnTo>
                  <a:pt x="647925" y="430360"/>
                </a:lnTo>
                <a:lnTo>
                  <a:pt x="773647" y="324969"/>
                </a:lnTo>
                <a:lnTo>
                  <a:pt x="834070" y="272879"/>
                </a:lnTo>
                <a:lnTo>
                  <a:pt x="838037" y="270991"/>
                </a:lnTo>
                <a:lnTo>
                  <a:pt x="842185" y="267515"/>
                </a:lnTo>
                <a:lnTo>
                  <a:pt x="1053327" y="168569"/>
                </a:lnTo>
                <a:lnTo>
                  <a:pt x="1053391" y="168539"/>
                </a:lnTo>
                <a:cubicBezTo>
                  <a:pt x="1053391" y="112359"/>
                  <a:pt x="1053392" y="56180"/>
                  <a:pt x="1053392" y="0"/>
                </a:cubicBezTo>
                <a:lnTo>
                  <a:pt x="1244423" y="220881"/>
                </a:lnTo>
                <a:lnTo>
                  <a:pt x="1053392" y="498019"/>
                </a:lnTo>
                <a:lnTo>
                  <a:pt x="1053392" y="329480"/>
                </a:lnTo>
                <a:lnTo>
                  <a:pt x="845798" y="427307"/>
                </a:lnTo>
                <a:lnTo>
                  <a:pt x="781302" y="479541"/>
                </a:lnTo>
                <a:lnTo>
                  <a:pt x="654358" y="587036"/>
                </a:lnTo>
                <a:lnTo>
                  <a:pt x="584815" y="670885"/>
                </a:lnTo>
                <a:lnTo>
                  <a:pt x="481973" y="802360"/>
                </a:lnTo>
                <a:lnTo>
                  <a:pt x="416823" y="912151"/>
                </a:lnTo>
                <a:lnTo>
                  <a:pt x="331532" y="1066999"/>
                </a:lnTo>
                <a:lnTo>
                  <a:pt x="274695" y="1198790"/>
                </a:lnTo>
                <a:lnTo>
                  <a:pt x="205920" y="1374716"/>
                </a:lnTo>
                <a:lnTo>
                  <a:pt x="127377" y="1630871"/>
                </a:lnTo>
                <a:lnTo>
                  <a:pt x="104981" y="1724572"/>
                </a:lnTo>
                <a:lnTo>
                  <a:pt x="87494" y="1801539"/>
                </a:lnTo>
                <a:lnTo>
                  <a:pt x="66525" y="1914081"/>
                </a:lnTo>
                <a:lnTo>
                  <a:pt x="53159" y="1989023"/>
                </a:lnTo>
                <a:lnTo>
                  <a:pt x="35545" y="2118215"/>
                </a:lnTo>
                <a:lnTo>
                  <a:pt x="27004" y="2183040"/>
                </a:lnTo>
                <a:lnTo>
                  <a:pt x="9390" y="2382812"/>
                </a:lnTo>
                <a:lnTo>
                  <a:pt x="1576" y="2573067"/>
                </a:lnTo>
                <a:lnTo>
                  <a:pt x="6425" y="2756180"/>
                </a:lnTo>
                <a:lnTo>
                  <a:pt x="24720" y="2984785"/>
                </a:lnTo>
                <a:lnTo>
                  <a:pt x="34304" y="3058719"/>
                </a:lnTo>
                <a:lnTo>
                  <a:pt x="54119" y="3205685"/>
                </a:lnTo>
                <a:lnTo>
                  <a:pt x="69644" y="3290605"/>
                </a:lnTo>
                <a:lnTo>
                  <a:pt x="94057" y="3417803"/>
                </a:lnTo>
                <a:lnTo>
                  <a:pt x="114736" y="3504343"/>
                </a:lnTo>
                <a:lnTo>
                  <a:pt x="143966" y="3620058"/>
                </a:lnTo>
                <a:lnTo>
                  <a:pt x="169329" y="3704778"/>
                </a:lnTo>
                <a:lnTo>
                  <a:pt x="203288" y="3811376"/>
                </a:lnTo>
                <a:lnTo>
                  <a:pt x="232945" y="3892449"/>
                </a:lnTo>
                <a:lnTo>
                  <a:pt x="271464" y="3990680"/>
                </a:lnTo>
                <a:lnTo>
                  <a:pt x="305052" y="4066897"/>
                </a:lnTo>
                <a:lnTo>
                  <a:pt x="347946" y="4156899"/>
                </a:lnTo>
                <a:lnTo>
                  <a:pt x="385101" y="4227334"/>
                </a:lnTo>
                <a:lnTo>
                  <a:pt x="420379" y="4288477"/>
                </a:lnTo>
                <a:lnTo>
                  <a:pt x="567558" y="4500945"/>
                </a:lnTo>
                <a:lnTo>
                  <a:pt x="690603" y="4628309"/>
                </a:lnTo>
                <a:lnTo>
                  <a:pt x="773892" y="4708381"/>
                </a:lnTo>
                <a:lnTo>
                  <a:pt x="924363" y="4797455"/>
                </a:lnTo>
                <a:lnTo>
                  <a:pt x="1001029" y="4839881"/>
                </a:lnTo>
                <a:lnTo>
                  <a:pt x="1216349" y="4881275"/>
                </a:lnTo>
                <a:lnTo>
                  <a:pt x="1216349" y="4880647"/>
                </a:lnTo>
                <a:lnTo>
                  <a:pt x="2184861" y="4880647"/>
                </a:lnTo>
                <a:lnTo>
                  <a:pt x="2184861" y="4797429"/>
                </a:lnTo>
                <a:lnTo>
                  <a:pt x="2351297" y="49638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Be holy as…</a:t>
            </a:r>
          </a:p>
        </p:txBody>
      </p:sp>
      <p:pic>
        <p:nvPicPr>
          <p:cNvPr id="23" name="OCTAGON2" descr="Shape&#10;&#10;Description automatically generated" hidden="1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 hidden="1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 hidden="1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9" y="2360629"/>
            <a:ext cx="5385555" cy="5385559"/>
          </a:xfrm>
          <a:prstGeom prst="rect">
            <a:avLst/>
          </a:prstGeom>
        </p:spPr>
      </p:pic>
      <p:pic>
        <p:nvPicPr>
          <p:cNvPr id="27" name="CROSS" hidden="1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1" y="2182447"/>
            <a:ext cx="5760389" cy="5760394"/>
          </a:xfrm>
          <a:prstGeom prst="rect">
            <a:avLst/>
          </a:prstGeom>
        </p:spPr>
      </p:pic>
      <p:pic>
        <p:nvPicPr>
          <p:cNvPr id="18" name="OCT-CROWN" descr="Shape&#10;&#10;Description automatically generated" hidden="1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 hidden="1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 hidden="1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 hidden="1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 hidden="1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 hidden="1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 hidden="1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 hidden="1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 hidden="1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 hidden="1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 hidden="1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 hidden="1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 hidden="1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 hidden="1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 hidden="1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 hidden="1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372" y="5135417"/>
            <a:ext cx="4207975" cy="4207978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52487" y="6174868"/>
            <a:ext cx="229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 hidden="1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 flipH="1">
            <a:off x="4074948" y="3316205"/>
            <a:ext cx="272013" cy="277568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 hidden="1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 hidden="1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 hidden="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886B4-0438-404C-99BF-6F734693CA63}"/>
              </a:ext>
            </a:extLst>
          </p:cNvPr>
          <p:cNvSpPr txBox="1"/>
          <p:nvPr/>
        </p:nvSpPr>
        <p:spPr>
          <a:xfrm>
            <a:off x="3099486" y="932921"/>
            <a:ext cx="2945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I am Holy!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3AE0-78E7-4026-A2E1-A551FAF5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Remember the consequences…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Leviticus 10:1-3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Hanley Slim Serif" panose="00000500000000000000" pitchFamily="2" charset="0"/>
              </a:rPr>
              <a:t>Exodus 19:22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I Samuel 6:7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Hanley Slim Serif" panose="00000500000000000000" pitchFamily="2" charset="0"/>
              </a:rPr>
              <a:t>Acts 5:1-11</a:t>
            </a:r>
          </a:p>
          <a:p>
            <a:r>
              <a:rPr lang="en-US" sz="3600" dirty="0">
                <a:solidFill>
                  <a:schemeClr val="bg1"/>
                </a:solidFill>
                <a:latin typeface="Hanley Slim Serif" panose="00000500000000000000" pitchFamily="2" charset="0"/>
              </a:rPr>
              <a:t>All of these display new relationships with God, but he remains holy!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Hanley Sans" panose="00000500000000000000" pitchFamily="2" charset="0"/>
              </a:rPr>
              <a:t>This seems impossible!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A3440AF-033A-41EA-8574-5E46226D34D8}"/>
              </a:ext>
            </a:extLst>
          </p:cNvPr>
          <p:cNvSpPr/>
          <p:nvPr/>
        </p:nvSpPr>
        <p:spPr>
          <a:xfrm rot="10800000">
            <a:off x="6295503" y="850232"/>
            <a:ext cx="2351297" cy="5130302"/>
          </a:xfrm>
          <a:custGeom>
            <a:avLst/>
            <a:gdLst>
              <a:gd name="connsiteX0" fmla="*/ 2184861 w 2351297"/>
              <a:gd name="connsiteY0" fmla="*/ 5130302 h 5130302"/>
              <a:gd name="connsiteX1" fmla="*/ 2184861 w 2351297"/>
              <a:gd name="connsiteY1" fmla="*/ 5047084 h 5130302"/>
              <a:gd name="connsiteX2" fmla="*/ 1244423 w 2351297"/>
              <a:gd name="connsiteY2" fmla="*/ 5047084 h 5130302"/>
              <a:gd name="connsiteX3" fmla="*/ 1244423 w 2351297"/>
              <a:gd name="connsiteY3" fmla="*/ 5047613 h 5130302"/>
              <a:gd name="connsiteX4" fmla="*/ 1238148 w 2351297"/>
              <a:gd name="connsiteY4" fmla="*/ 5047084 h 5130302"/>
              <a:gd name="connsiteX5" fmla="*/ 1216349 w 2351297"/>
              <a:gd name="connsiteY5" fmla="*/ 5047084 h 5130302"/>
              <a:gd name="connsiteX6" fmla="*/ 1216349 w 2351297"/>
              <a:gd name="connsiteY6" fmla="*/ 5045247 h 5130302"/>
              <a:gd name="connsiteX7" fmla="*/ 1132904 w 2351297"/>
              <a:gd name="connsiteY7" fmla="*/ 5038213 h 5130302"/>
              <a:gd name="connsiteX8" fmla="*/ 452854 w 2351297"/>
              <a:gd name="connsiteY8" fmla="*/ 4505705 h 5130302"/>
              <a:gd name="connsiteX9" fmla="*/ 364483 w 2351297"/>
              <a:gd name="connsiteY9" fmla="*/ 4352539 h 5130302"/>
              <a:gd name="connsiteX10" fmla="*/ 212528 w 2351297"/>
              <a:gd name="connsiteY10" fmla="*/ 4001322 h 5130302"/>
              <a:gd name="connsiteX11" fmla="*/ 0 w 2351297"/>
              <a:gd name="connsiteY11" fmla="*/ 2674482 h 5130302"/>
              <a:gd name="connsiteX12" fmla="*/ 0 w 2351297"/>
              <a:gd name="connsiteY12" fmla="*/ 2513541 h 5130302"/>
              <a:gd name="connsiteX13" fmla="*/ 1723 w 2351297"/>
              <a:gd name="connsiteY13" fmla="*/ 2441137 h 5130302"/>
              <a:gd name="connsiteX14" fmla="*/ 2185 w 2351297"/>
              <a:gd name="connsiteY14" fmla="*/ 2371062 h 5130302"/>
              <a:gd name="connsiteX15" fmla="*/ 4342 w 2351297"/>
              <a:gd name="connsiteY15" fmla="*/ 2331121 h 5130302"/>
              <a:gd name="connsiteX16" fmla="*/ 5170 w 2351297"/>
              <a:gd name="connsiteY16" fmla="*/ 2296371 h 5130302"/>
              <a:gd name="connsiteX17" fmla="*/ 9408 w 2351297"/>
              <a:gd name="connsiteY17" fmla="*/ 2237323 h 5130302"/>
              <a:gd name="connsiteX18" fmla="*/ 13242 w 2351297"/>
              <a:gd name="connsiteY18" fmla="*/ 2166332 h 5130302"/>
              <a:gd name="connsiteX19" fmla="*/ 17670 w 2351297"/>
              <a:gd name="connsiteY19" fmla="*/ 2122225 h 5130302"/>
              <a:gd name="connsiteX20" fmla="*/ 20397 w 2351297"/>
              <a:gd name="connsiteY20" fmla="*/ 2084231 h 5130302"/>
              <a:gd name="connsiteX21" fmla="*/ 26884 w 2351297"/>
              <a:gd name="connsiteY21" fmla="*/ 2030447 h 5130302"/>
              <a:gd name="connsiteX22" fmla="*/ 33292 w 2351297"/>
              <a:gd name="connsiteY22" fmla="*/ 1966611 h 5130302"/>
              <a:gd name="connsiteX23" fmla="*/ 40277 w 2351297"/>
              <a:gd name="connsiteY23" fmla="*/ 1919393 h 5130302"/>
              <a:gd name="connsiteX24" fmla="*/ 45261 w 2351297"/>
              <a:gd name="connsiteY24" fmla="*/ 1878062 h 5130302"/>
              <a:gd name="connsiteX25" fmla="*/ 53621 w 2351297"/>
              <a:gd name="connsiteY25" fmla="*/ 1829183 h 5130302"/>
              <a:gd name="connsiteX26" fmla="*/ 61969 w 2351297"/>
              <a:gd name="connsiteY26" fmla="*/ 1772743 h 5130302"/>
              <a:gd name="connsiteX27" fmla="*/ 71744 w 2351297"/>
              <a:gd name="connsiteY27" fmla="*/ 1723214 h 5130302"/>
              <a:gd name="connsiteX28" fmla="*/ 79339 w 2351297"/>
              <a:gd name="connsiteY28" fmla="*/ 1678803 h 5130302"/>
              <a:gd name="connsiteX29" fmla="*/ 89176 w 2351297"/>
              <a:gd name="connsiteY29" fmla="*/ 1634881 h 5130302"/>
              <a:gd name="connsiteX30" fmla="*/ 98908 w 2351297"/>
              <a:gd name="connsiteY30" fmla="*/ 1585569 h 5130302"/>
              <a:gd name="connsiteX31" fmla="*/ 111698 w 2351297"/>
              <a:gd name="connsiteY31" fmla="*/ 1534322 h 5130302"/>
              <a:gd name="connsiteX32" fmla="*/ 122209 w 2351297"/>
              <a:gd name="connsiteY32" fmla="*/ 1487392 h 5130302"/>
              <a:gd name="connsiteX33" fmla="*/ 133090 w 2351297"/>
              <a:gd name="connsiteY33" fmla="*/ 1448612 h 5130302"/>
              <a:gd name="connsiteX34" fmla="*/ 143742 w 2351297"/>
              <a:gd name="connsiteY34" fmla="*/ 1405934 h 5130302"/>
              <a:gd name="connsiteX35" fmla="*/ 159803 w 2351297"/>
              <a:gd name="connsiteY35" fmla="*/ 1353408 h 5130302"/>
              <a:gd name="connsiteX36" fmla="*/ 173450 w 2351297"/>
              <a:gd name="connsiteY36" fmla="*/ 1304770 h 5130302"/>
              <a:gd name="connsiteX37" fmla="*/ 184916 w 2351297"/>
              <a:gd name="connsiteY37" fmla="*/ 1271275 h 5130302"/>
              <a:gd name="connsiteX38" fmla="*/ 196106 w 2351297"/>
              <a:gd name="connsiteY38" fmla="*/ 1234680 h 5130302"/>
              <a:gd name="connsiteX39" fmla="*/ 205280 w 2351297"/>
              <a:gd name="connsiteY39" fmla="*/ 1211792 h 5130302"/>
              <a:gd name="connsiteX40" fmla="*/ 232639 w 2351297"/>
              <a:gd name="connsiteY40" fmla="*/ 1131875 h 5130302"/>
              <a:gd name="connsiteX41" fmla="*/ 299354 w 2351297"/>
              <a:gd name="connsiteY41" fmla="*/ 969646 h 5130302"/>
              <a:gd name="connsiteX42" fmla="*/ 311272 w 2351297"/>
              <a:gd name="connsiteY42" fmla="*/ 947349 h 5130302"/>
              <a:gd name="connsiteX43" fmla="*/ 321959 w 2351297"/>
              <a:gd name="connsiteY43" fmla="*/ 920686 h 5130302"/>
              <a:gd name="connsiteX44" fmla="*/ 398444 w 2351297"/>
              <a:gd name="connsiteY44" fmla="*/ 784272 h 5130302"/>
              <a:gd name="connsiteX45" fmla="*/ 453675 w 2351297"/>
              <a:gd name="connsiteY45" fmla="*/ 680947 h 5130302"/>
              <a:gd name="connsiteX46" fmla="*/ 463823 w 2351297"/>
              <a:gd name="connsiteY46" fmla="*/ 667666 h 5130302"/>
              <a:gd name="connsiteX47" fmla="*/ 473541 w 2351297"/>
              <a:gd name="connsiteY47" fmla="*/ 650332 h 5130302"/>
              <a:gd name="connsiteX48" fmla="*/ 570811 w 2351297"/>
              <a:gd name="connsiteY48" fmla="*/ 527634 h 5130302"/>
              <a:gd name="connsiteX49" fmla="*/ 633039 w 2351297"/>
              <a:gd name="connsiteY49" fmla="*/ 446186 h 5130302"/>
              <a:gd name="connsiteX50" fmla="*/ 640431 w 2351297"/>
              <a:gd name="connsiteY50" fmla="*/ 439814 h 5130302"/>
              <a:gd name="connsiteX51" fmla="*/ 647925 w 2351297"/>
              <a:gd name="connsiteY51" fmla="*/ 430360 h 5130302"/>
              <a:gd name="connsiteX52" fmla="*/ 773647 w 2351297"/>
              <a:gd name="connsiteY52" fmla="*/ 324969 h 5130302"/>
              <a:gd name="connsiteX53" fmla="*/ 834070 w 2351297"/>
              <a:gd name="connsiteY53" fmla="*/ 272879 h 5130302"/>
              <a:gd name="connsiteX54" fmla="*/ 838037 w 2351297"/>
              <a:gd name="connsiteY54" fmla="*/ 270991 h 5130302"/>
              <a:gd name="connsiteX55" fmla="*/ 842185 w 2351297"/>
              <a:gd name="connsiteY55" fmla="*/ 267515 h 5130302"/>
              <a:gd name="connsiteX56" fmla="*/ 1053327 w 2351297"/>
              <a:gd name="connsiteY56" fmla="*/ 168569 h 5130302"/>
              <a:gd name="connsiteX57" fmla="*/ 1053391 w 2351297"/>
              <a:gd name="connsiteY57" fmla="*/ 168539 h 5130302"/>
              <a:gd name="connsiteX58" fmla="*/ 1053392 w 2351297"/>
              <a:gd name="connsiteY58" fmla="*/ 0 h 5130302"/>
              <a:gd name="connsiteX59" fmla="*/ 1244423 w 2351297"/>
              <a:gd name="connsiteY59" fmla="*/ 220881 h 5130302"/>
              <a:gd name="connsiteX60" fmla="*/ 1053392 w 2351297"/>
              <a:gd name="connsiteY60" fmla="*/ 498019 h 5130302"/>
              <a:gd name="connsiteX61" fmla="*/ 1053392 w 2351297"/>
              <a:gd name="connsiteY61" fmla="*/ 329480 h 5130302"/>
              <a:gd name="connsiteX62" fmla="*/ 845798 w 2351297"/>
              <a:gd name="connsiteY62" fmla="*/ 427307 h 5130302"/>
              <a:gd name="connsiteX63" fmla="*/ 781302 w 2351297"/>
              <a:gd name="connsiteY63" fmla="*/ 479541 h 5130302"/>
              <a:gd name="connsiteX64" fmla="*/ 654358 w 2351297"/>
              <a:gd name="connsiteY64" fmla="*/ 587036 h 5130302"/>
              <a:gd name="connsiteX65" fmla="*/ 584815 w 2351297"/>
              <a:gd name="connsiteY65" fmla="*/ 670885 h 5130302"/>
              <a:gd name="connsiteX66" fmla="*/ 481973 w 2351297"/>
              <a:gd name="connsiteY66" fmla="*/ 802360 h 5130302"/>
              <a:gd name="connsiteX67" fmla="*/ 416823 w 2351297"/>
              <a:gd name="connsiteY67" fmla="*/ 912151 h 5130302"/>
              <a:gd name="connsiteX68" fmla="*/ 331532 w 2351297"/>
              <a:gd name="connsiteY68" fmla="*/ 1066999 h 5130302"/>
              <a:gd name="connsiteX69" fmla="*/ 274695 w 2351297"/>
              <a:gd name="connsiteY69" fmla="*/ 1198790 h 5130302"/>
              <a:gd name="connsiteX70" fmla="*/ 205920 w 2351297"/>
              <a:gd name="connsiteY70" fmla="*/ 1374716 h 5130302"/>
              <a:gd name="connsiteX71" fmla="*/ 127377 w 2351297"/>
              <a:gd name="connsiteY71" fmla="*/ 1630871 h 5130302"/>
              <a:gd name="connsiteX72" fmla="*/ 104981 w 2351297"/>
              <a:gd name="connsiteY72" fmla="*/ 1724572 h 5130302"/>
              <a:gd name="connsiteX73" fmla="*/ 87494 w 2351297"/>
              <a:gd name="connsiteY73" fmla="*/ 1801539 h 5130302"/>
              <a:gd name="connsiteX74" fmla="*/ 66525 w 2351297"/>
              <a:gd name="connsiteY74" fmla="*/ 1914081 h 5130302"/>
              <a:gd name="connsiteX75" fmla="*/ 53159 w 2351297"/>
              <a:gd name="connsiteY75" fmla="*/ 1989023 h 5130302"/>
              <a:gd name="connsiteX76" fmla="*/ 35545 w 2351297"/>
              <a:gd name="connsiteY76" fmla="*/ 2118215 h 5130302"/>
              <a:gd name="connsiteX77" fmla="*/ 27004 w 2351297"/>
              <a:gd name="connsiteY77" fmla="*/ 2183040 h 5130302"/>
              <a:gd name="connsiteX78" fmla="*/ 9390 w 2351297"/>
              <a:gd name="connsiteY78" fmla="*/ 2382812 h 5130302"/>
              <a:gd name="connsiteX79" fmla="*/ 1576 w 2351297"/>
              <a:gd name="connsiteY79" fmla="*/ 2573067 h 5130302"/>
              <a:gd name="connsiteX80" fmla="*/ 6425 w 2351297"/>
              <a:gd name="connsiteY80" fmla="*/ 2756180 h 5130302"/>
              <a:gd name="connsiteX81" fmla="*/ 24720 w 2351297"/>
              <a:gd name="connsiteY81" fmla="*/ 2984785 h 5130302"/>
              <a:gd name="connsiteX82" fmla="*/ 34304 w 2351297"/>
              <a:gd name="connsiteY82" fmla="*/ 3058719 h 5130302"/>
              <a:gd name="connsiteX83" fmla="*/ 54119 w 2351297"/>
              <a:gd name="connsiteY83" fmla="*/ 3205685 h 5130302"/>
              <a:gd name="connsiteX84" fmla="*/ 69644 w 2351297"/>
              <a:gd name="connsiteY84" fmla="*/ 3290605 h 5130302"/>
              <a:gd name="connsiteX85" fmla="*/ 94057 w 2351297"/>
              <a:gd name="connsiteY85" fmla="*/ 3417803 h 5130302"/>
              <a:gd name="connsiteX86" fmla="*/ 114736 w 2351297"/>
              <a:gd name="connsiteY86" fmla="*/ 3504343 h 5130302"/>
              <a:gd name="connsiteX87" fmla="*/ 143966 w 2351297"/>
              <a:gd name="connsiteY87" fmla="*/ 3620058 h 5130302"/>
              <a:gd name="connsiteX88" fmla="*/ 169329 w 2351297"/>
              <a:gd name="connsiteY88" fmla="*/ 3704778 h 5130302"/>
              <a:gd name="connsiteX89" fmla="*/ 203288 w 2351297"/>
              <a:gd name="connsiteY89" fmla="*/ 3811376 h 5130302"/>
              <a:gd name="connsiteX90" fmla="*/ 232945 w 2351297"/>
              <a:gd name="connsiteY90" fmla="*/ 3892449 h 5130302"/>
              <a:gd name="connsiteX91" fmla="*/ 271464 w 2351297"/>
              <a:gd name="connsiteY91" fmla="*/ 3990680 h 5130302"/>
              <a:gd name="connsiteX92" fmla="*/ 305052 w 2351297"/>
              <a:gd name="connsiteY92" fmla="*/ 4066897 h 5130302"/>
              <a:gd name="connsiteX93" fmla="*/ 347946 w 2351297"/>
              <a:gd name="connsiteY93" fmla="*/ 4156899 h 5130302"/>
              <a:gd name="connsiteX94" fmla="*/ 385101 w 2351297"/>
              <a:gd name="connsiteY94" fmla="*/ 4227334 h 5130302"/>
              <a:gd name="connsiteX95" fmla="*/ 420379 w 2351297"/>
              <a:gd name="connsiteY95" fmla="*/ 4288477 h 5130302"/>
              <a:gd name="connsiteX96" fmla="*/ 567558 w 2351297"/>
              <a:gd name="connsiteY96" fmla="*/ 4500945 h 5130302"/>
              <a:gd name="connsiteX97" fmla="*/ 690603 w 2351297"/>
              <a:gd name="connsiteY97" fmla="*/ 4628309 h 5130302"/>
              <a:gd name="connsiteX98" fmla="*/ 773892 w 2351297"/>
              <a:gd name="connsiteY98" fmla="*/ 4708381 h 5130302"/>
              <a:gd name="connsiteX99" fmla="*/ 924363 w 2351297"/>
              <a:gd name="connsiteY99" fmla="*/ 4797455 h 5130302"/>
              <a:gd name="connsiteX100" fmla="*/ 1001029 w 2351297"/>
              <a:gd name="connsiteY100" fmla="*/ 4839881 h 5130302"/>
              <a:gd name="connsiteX101" fmla="*/ 1216349 w 2351297"/>
              <a:gd name="connsiteY101" fmla="*/ 4881275 h 5130302"/>
              <a:gd name="connsiteX102" fmla="*/ 1216349 w 2351297"/>
              <a:gd name="connsiteY102" fmla="*/ 4880647 h 5130302"/>
              <a:gd name="connsiteX103" fmla="*/ 2184861 w 2351297"/>
              <a:gd name="connsiteY103" fmla="*/ 4880647 h 5130302"/>
              <a:gd name="connsiteX104" fmla="*/ 2184861 w 2351297"/>
              <a:gd name="connsiteY104" fmla="*/ 4797429 h 5130302"/>
              <a:gd name="connsiteX105" fmla="*/ 2351297 w 2351297"/>
              <a:gd name="connsiteY105" fmla="*/ 4963866 h 51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351297" h="5130302">
                <a:moveTo>
                  <a:pt x="2184861" y="5130302"/>
                </a:moveTo>
                <a:lnTo>
                  <a:pt x="2184861" y="5047084"/>
                </a:lnTo>
                <a:lnTo>
                  <a:pt x="1244423" y="5047084"/>
                </a:lnTo>
                <a:lnTo>
                  <a:pt x="1244423" y="5047613"/>
                </a:lnTo>
                <a:lnTo>
                  <a:pt x="1238148" y="5047084"/>
                </a:lnTo>
                <a:lnTo>
                  <a:pt x="1216349" y="5047084"/>
                </a:lnTo>
                <a:lnTo>
                  <a:pt x="1216349" y="5045247"/>
                </a:lnTo>
                <a:lnTo>
                  <a:pt x="1132904" y="5038213"/>
                </a:lnTo>
                <a:cubicBezTo>
                  <a:pt x="875744" y="4994659"/>
                  <a:pt x="641075" y="4801929"/>
                  <a:pt x="452854" y="4505705"/>
                </a:cubicBezTo>
                <a:cubicBezTo>
                  <a:pt x="422124" y="4457342"/>
                  <a:pt x="392632" y="4406220"/>
                  <a:pt x="364483" y="4352539"/>
                </a:cubicBezTo>
                <a:cubicBezTo>
                  <a:pt x="308184" y="4245176"/>
                  <a:pt x="257254" y="4127573"/>
                  <a:pt x="212528" y="4001322"/>
                </a:cubicBezTo>
                <a:cubicBezTo>
                  <a:pt x="78349" y="3622568"/>
                  <a:pt x="0" y="3165973"/>
                  <a:pt x="0" y="2674482"/>
                </a:cubicBezTo>
                <a:lnTo>
                  <a:pt x="0" y="2513541"/>
                </a:lnTo>
                <a:lnTo>
                  <a:pt x="1723" y="2441137"/>
                </a:lnTo>
                <a:lnTo>
                  <a:pt x="2185" y="2371062"/>
                </a:lnTo>
                <a:lnTo>
                  <a:pt x="4342" y="2331121"/>
                </a:lnTo>
                <a:lnTo>
                  <a:pt x="5170" y="2296371"/>
                </a:lnTo>
                <a:lnTo>
                  <a:pt x="9408" y="2237323"/>
                </a:lnTo>
                <a:lnTo>
                  <a:pt x="13242" y="2166332"/>
                </a:lnTo>
                <a:lnTo>
                  <a:pt x="17670" y="2122225"/>
                </a:lnTo>
                <a:lnTo>
                  <a:pt x="20397" y="2084231"/>
                </a:lnTo>
                <a:lnTo>
                  <a:pt x="26884" y="2030447"/>
                </a:lnTo>
                <a:lnTo>
                  <a:pt x="33292" y="1966611"/>
                </a:lnTo>
                <a:lnTo>
                  <a:pt x="40277" y="1919393"/>
                </a:lnTo>
                <a:lnTo>
                  <a:pt x="45261" y="1878062"/>
                </a:lnTo>
                <a:lnTo>
                  <a:pt x="53621" y="1829183"/>
                </a:lnTo>
                <a:lnTo>
                  <a:pt x="61969" y="1772743"/>
                </a:lnTo>
                <a:lnTo>
                  <a:pt x="71744" y="1723214"/>
                </a:lnTo>
                <a:lnTo>
                  <a:pt x="79339" y="1678803"/>
                </a:lnTo>
                <a:lnTo>
                  <a:pt x="89176" y="1634881"/>
                </a:lnTo>
                <a:lnTo>
                  <a:pt x="98908" y="1585569"/>
                </a:lnTo>
                <a:lnTo>
                  <a:pt x="111698" y="1534322"/>
                </a:lnTo>
                <a:lnTo>
                  <a:pt x="122209" y="1487392"/>
                </a:lnTo>
                <a:lnTo>
                  <a:pt x="133090" y="1448612"/>
                </a:lnTo>
                <a:lnTo>
                  <a:pt x="143742" y="1405934"/>
                </a:lnTo>
                <a:lnTo>
                  <a:pt x="159803" y="1353408"/>
                </a:lnTo>
                <a:lnTo>
                  <a:pt x="173450" y="1304770"/>
                </a:lnTo>
                <a:lnTo>
                  <a:pt x="184916" y="1271275"/>
                </a:lnTo>
                <a:lnTo>
                  <a:pt x="196106" y="1234680"/>
                </a:lnTo>
                <a:lnTo>
                  <a:pt x="205280" y="1211792"/>
                </a:lnTo>
                <a:lnTo>
                  <a:pt x="232639" y="1131875"/>
                </a:lnTo>
                <a:cubicBezTo>
                  <a:pt x="253646" y="1075968"/>
                  <a:pt x="275908" y="1021840"/>
                  <a:pt x="299354" y="969646"/>
                </a:cubicBezTo>
                <a:lnTo>
                  <a:pt x="311272" y="947349"/>
                </a:lnTo>
                <a:lnTo>
                  <a:pt x="321959" y="920686"/>
                </a:lnTo>
                <a:lnTo>
                  <a:pt x="398444" y="784272"/>
                </a:lnTo>
                <a:lnTo>
                  <a:pt x="453675" y="680947"/>
                </a:lnTo>
                <a:lnTo>
                  <a:pt x="463823" y="667666"/>
                </a:lnTo>
                <a:lnTo>
                  <a:pt x="473541" y="650332"/>
                </a:lnTo>
                <a:lnTo>
                  <a:pt x="570811" y="527634"/>
                </a:lnTo>
                <a:lnTo>
                  <a:pt x="633039" y="446186"/>
                </a:lnTo>
                <a:lnTo>
                  <a:pt x="640431" y="439814"/>
                </a:lnTo>
                <a:lnTo>
                  <a:pt x="647925" y="430360"/>
                </a:lnTo>
                <a:lnTo>
                  <a:pt x="773647" y="324969"/>
                </a:lnTo>
                <a:lnTo>
                  <a:pt x="834070" y="272879"/>
                </a:lnTo>
                <a:lnTo>
                  <a:pt x="838037" y="270991"/>
                </a:lnTo>
                <a:lnTo>
                  <a:pt x="842185" y="267515"/>
                </a:lnTo>
                <a:lnTo>
                  <a:pt x="1053327" y="168569"/>
                </a:lnTo>
                <a:lnTo>
                  <a:pt x="1053391" y="168539"/>
                </a:lnTo>
                <a:cubicBezTo>
                  <a:pt x="1053391" y="112359"/>
                  <a:pt x="1053392" y="56180"/>
                  <a:pt x="1053392" y="0"/>
                </a:cubicBezTo>
                <a:lnTo>
                  <a:pt x="1244423" y="220881"/>
                </a:lnTo>
                <a:lnTo>
                  <a:pt x="1053392" y="498019"/>
                </a:lnTo>
                <a:lnTo>
                  <a:pt x="1053392" y="329480"/>
                </a:lnTo>
                <a:lnTo>
                  <a:pt x="845798" y="427307"/>
                </a:lnTo>
                <a:lnTo>
                  <a:pt x="781302" y="479541"/>
                </a:lnTo>
                <a:lnTo>
                  <a:pt x="654358" y="587036"/>
                </a:lnTo>
                <a:lnTo>
                  <a:pt x="584815" y="670885"/>
                </a:lnTo>
                <a:lnTo>
                  <a:pt x="481973" y="802360"/>
                </a:lnTo>
                <a:lnTo>
                  <a:pt x="416823" y="912151"/>
                </a:lnTo>
                <a:lnTo>
                  <a:pt x="331532" y="1066999"/>
                </a:lnTo>
                <a:lnTo>
                  <a:pt x="274695" y="1198790"/>
                </a:lnTo>
                <a:lnTo>
                  <a:pt x="205920" y="1374716"/>
                </a:lnTo>
                <a:lnTo>
                  <a:pt x="127377" y="1630871"/>
                </a:lnTo>
                <a:lnTo>
                  <a:pt x="104981" y="1724572"/>
                </a:lnTo>
                <a:lnTo>
                  <a:pt x="87494" y="1801539"/>
                </a:lnTo>
                <a:lnTo>
                  <a:pt x="66525" y="1914081"/>
                </a:lnTo>
                <a:lnTo>
                  <a:pt x="53159" y="1989023"/>
                </a:lnTo>
                <a:lnTo>
                  <a:pt x="35545" y="2118215"/>
                </a:lnTo>
                <a:lnTo>
                  <a:pt x="27004" y="2183040"/>
                </a:lnTo>
                <a:lnTo>
                  <a:pt x="9390" y="2382812"/>
                </a:lnTo>
                <a:lnTo>
                  <a:pt x="1576" y="2573067"/>
                </a:lnTo>
                <a:lnTo>
                  <a:pt x="6425" y="2756180"/>
                </a:lnTo>
                <a:lnTo>
                  <a:pt x="24720" y="2984785"/>
                </a:lnTo>
                <a:lnTo>
                  <a:pt x="34304" y="3058719"/>
                </a:lnTo>
                <a:lnTo>
                  <a:pt x="54119" y="3205685"/>
                </a:lnTo>
                <a:lnTo>
                  <a:pt x="69644" y="3290605"/>
                </a:lnTo>
                <a:lnTo>
                  <a:pt x="94057" y="3417803"/>
                </a:lnTo>
                <a:lnTo>
                  <a:pt x="114736" y="3504343"/>
                </a:lnTo>
                <a:lnTo>
                  <a:pt x="143966" y="3620058"/>
                </a:lnTo>
                <a:lnTo>
                  <a:pt x="169329" y="3704778"/>
                </a:lnTo>
                <a:lnTo>
                  <a:pt x="203288" y="3811376"/>
                </a:lnTo>
                <a:lnTo>
                  <a:pt x="232945" y="3892449"/>
                </a:lnTo>
                <a:lnTo>
                  <a:pt x="271464" y="3990680"/>
                </a:lnTo>
                <a:lnTo>
                  <a:pt x="305052" y="4066897"/>
                </a:lnTo>
                <a:lnTo>
                  <a:pt x="347946" y="4156899"/>
                </a:lnTo>
                <a:lnTo>
                  <a:pt x="385101" y="4227334"/>
                </a:lnTo>
                <a:lnTo>
                  <a:pt x="420379" y="4288477"/>
                </a:lnTo>
                <a:lnTo>
                  <a:pt x="567558" y="4500945"/>
                </a:lnTo>
                <a:lnTo>
                  <a:pt x="690603" y="4628309"/>
                </a:lnTo>
                <a:lnTo>
                  <a:pt x="773892" y="4708381"/>
                </a:lnTo>
                <a:lnTo>
                  <a:pt x="924363" y="4797455"/>
                </a:lnTo>
                <a:lnTo>
                  <a:pt x="1001029" y="4839881"/>
                </a:lnTo>
                <a:lnTo>
                  <a:pt x="1216349" y="4881275"/>
                </a:lnTo>
                <a:lnTo>
                  <a:pt x="1216349" y="4880647"/>
                </a:lnTo>
                <a:lnTo>
                  <a:pt x="2184861" y="4880647"/>
                </a:lnTo>
                <a:lnTo>
                  <a:pt x="2184861" y="4797429"/>
                </a:lnTo>
                <a:lnTo>
                  <a:pt x="2351297" y="49638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DC83C-44F8-476C-8F05-1FB757BB8EB7}"/>
              </a:ext>
            </a:extLst>
          </p:cNvPr>
          <p:cNvSpPr/>
          <p:nvPr/>
        </p:nvSpPr>
        <p:spPr>
          <a:xfrm>
            <a:off x="628650" y="1524000"/>
            <a:ext cx="7886700" cy="46413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Hanley Sans" panose="00000500000000000000" pitchFamily="2" charset="0"/>
              </a:rPr>
              <a:t>I peter 1:17-19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Live in </a:t>
            </a:r>
            <a:r>
              <a:rPr lang="en-US" sz="3600" dirty="0">
                <a:solidFill>
                  <a:schemeClr val="tx1"/>
                </a:solidFill>
                <a:latin typeface="Hanley Sans" panose="00000500000000000000" pitchFamily="2" charset="0"/>
              </a:rPr>
              <a:t>fear</a:t>
            </a:r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 during your stay on this earth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Know that you were </a:t>
            </a:r>
            <a:r>
              <a:rPr lang="en-US" sz="3600" dirty="0">
                <a:solidFill>
                  <a:schemeClr val="tx1"/>
                </a:solidFill>
                <a:latin typeface="Hanley Sans" panose="00000500000000000000" pitchFamily="2" charset="0"/>
              </a:rPr>
              <a:t>redeemed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The price was the </a:t>
            </a:r>
            <a:r>
              <a:rPr lang="en-US" sz="3600" dirty="0">
                <a:solidFill>
                  <a:schemeClr val="tx1"/>
                </a:solidFill>
                <a:latin typeface="Hanley Sans" panose="00000500000000000000" pitchFamily="2" charset="0"/>
              </a:rPr>
              <a:t>precious</a:t>
            </a:r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 blood of Jesus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Hanley Slim Serif" panose="000005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How can I be holy as God is holy?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Hanley Slim Serif" panose="00000500000000000000" pitchFamily="2" charset="0"/>
              </a:rPr>
              <a:t>By the blood of Jesus Christ!</a:t>
            </a:r>
          </a:p>
        </p:txBody>
      </p:sp>
    </p:spTree>
    <p:extLst>
      <p:ext uri="{BB962C8B-B14F-4D97-AF65-F5344CB8AC3E}">
        <p14:creationId xmlns:p14="http://schemas.microsoft.com/office/powerpoint/2010/main" val="32607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647BC595-FA2D-41DE-92B3-556CE31A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6923" y="-32448"/>
            <a:ext cx="20848556" cy="6890447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C3700AD8-0E54-4D06-93B7-96D390AD2B13}"/>
              </a:ext>
            </a:extLst>
          </p:cNvPr>
          <p:cNvSpPr txBox="1"/>
          <p:nvPr/>
        </p:nvSpPr>
        <p:spPr>
          <a:xfrm>
            <a:off x="84374" y="209549"/>
            <a:ext cx="89752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anley Slim Serif" panose="00000500000000000000" pitchFamily="50" charset="0"/>
              </a:rPr>
              <a:t>Life in the covenant of </a:t>
            </a:r>
            <a:r>
              <a:rPr lang="en-US" sz="6000" dirty="0" err="1">
                <a:solidFill>
                  <a:schemeClr val="bg1"/>
                </a:solidFill>
                <a:latin typeface="Hanley Slim Serif" panose="00000500000000000000" pitchFamily="50" charset="0"/>
              </a:rPr>
              <a:t>christ</a:t>
            </a:r>
            <a:endParaRPr lang="en-US" sz="6000" dirty="0">
              <a:solidFill>
                <a:schemeClr val="bg1"/>
              </a:solidFill>
              <a:latin typeface="Hanley Slim Serif" panose="00000500000000000000" pitchFamily="50" charset="0"/>
            </a:endParaRPr>
          </a:p>
        </p:txBody>
      </p:sp>
      <p:pic>
        <p:nvPicPr>
          <p:cNvPr id="23" name="OCTAGON2" descr="Shape&#10;&#10;Description automatically generated">
            <a:extLst>
              <a:ext uri="{FF2B5EF4-FFF2-40B4-BE49-F238E27FC236}">
                <a16:creationId xmlns:a16="http://schemas.microsoft.com/office/drawing/2014/main" id="{2CC37884-45FA-4006-A4AF-40115952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6" y="2739729"/>
            <a:ext cx="2377831" cy="2377833"/>
          </a:xfrm>
          <a:prstGeom prst="rect">
            <a:avLst/>
          </a:prstGeom>
        </p:spPr>
      </p:pic>
      <p:pic>
        <p:nvPicPr>
          <p:cNvPr id="10" name="OCTAGON1" descr="Shape&#10;&#10;Description automatically generated">
            <a:extLst>
              <a:ext uri="{FF2B5EF4-FFF2-40B4-BE49-F238E27FC236}">
                <a16:creationId xmlns:a16="http://schemas.microsoft.com/office/drawing/2014/main" id="{CA154970-15AB-455A-AE86-C59A9E7D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1289999"/>
            <a:ext cx="2435875" cy="2435876"/>
          </a:xfrm>
          <a:prstGeom prst="rect">
            <a:avLst/>
          </a:prstGeom>
        </p:spPr>
      </p:pic>
      <p:pic>
        <p:nvPicPr>
          <p:cNvPr id="19" name="OCT-CROSS" descr="Shape&#10;&#10;Description automatically generated">
            <a:extLst>
              <a:ext uri="{FF2B5EF4-FFF2-40B4-BE49-F238E27FC236}">
                <a16:creationId xmlns:a16="http://schemas.microsoft.com/office/drawing/2014/main" id="{EED3E078-06DC-4638-8CF4-D886F90D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71" y="2739729"/>
            <a:ext cx="2377831" cy="2377833"/>
          </a:xfrm>
          <a:prstGeom prst="rect">
            <a:avLst/>
          </a:prstGeom>
        </p:spPr>
      </p:pic>
      <p:pic>
        <p:nvPicPr>
          <p:cNvPr id="27" name="CROSS">
            <a:extLst>
              <a:ext uri="{FF2B5EF4-FFF2-40B4-BE49-F238E27FC236}">
                <a16:creationId xmlns:a16="http://schemas.microsoft.com/office/drawing/2014/main" id="{E075B201-7581-4445-A374-C8661176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82" y="2835103"/>
            <a:ext cx="2231354" cy="2231356"/>
          </a:xfrm>
          <a:prstGeom prst="rect">
            <a:avLst/>
          </a:prstGeom>
        </p:spPr>
      </p:pic>
      <p:pic>
        <p:nvPicPr>
          <p:cNvPr id="18" name="OCT-CROWN" descr="Shape&#10;&#10;Description automatically generated">
            <a:extLst>
              <a:ext uri="{FF2B5EF4-FFF2-40B4-BE49-F238E27FC236}">
                <a16:creationId xmlns:a16="http://schemas.microsoft.com/office/drawing/2014/main" id="{6FA76897-E59E-41FC-BA76-A7A6656A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023035"/>
            <a:ext cx="2377831" cy="2377833"/>
          </a:xfrm>
          <a:prstGeom prst="rect">
            <a:avLst/>
          </a:prstGeom>
        </p:spPr>
      </p:pic>
      <p:pic>
        <p:nvPicPr>
          <p:cNvPr id="29" name="CROWN">
            <a:extLst>
              <a:ext uri="{FF2B5EF4-FFF2-40B4-BE49-F238E27FC236}">
                <a16:creationId xmlns:a16="http://schemas.microsoft.com/office/drawing/2014/main" id="{BD51A029-F5BF-4042-85C4-DE9CA73B2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3" y="2058934"/>
            <a:ext cx="2231354" cy="2231356"/>
          </a:xfrm>
          <a:prstGeom prst="rect">
            <a:avLst/>
          </a:prstGeom>
        </p:spPr>
      </p:pic>
      <p:pic>
        <p:nvPicPr>
          <p:cNvPr id="14" name="OCT-FAMILY" descr="Shape&#10;&#10;Description automatically generated">
            <a:extLst>
              <a:ext uri="{FF2B5EF4-FFF2-40B4-BE49-F238E27FC236}">
                <a16:creationId xmlns:a16="http://schemas.microsoft.com/office/drawing/2014/main" id="{74B1EEB8-D3A7-4E65-BA64-0A74799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9" y="4125587"/>
            <a:ext cx="2377831" cy="2377833"/>
          </a:xfrm>
          <a:prstGeom prst="rect">
            <a:avLst/>
          </a:prstGeom>
        </p:spPr>
      </p:pic>
      <p:pic>
        <p:nvPicPr>
          <p:cNvPr id="31" name="FAMILY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3A08CD8-F855-4590-949C-B2FF21C13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7" y="4195054"/>
            <a:ext cx="2231354" cy="2231356"/>
          </a:xfrm>
          <a:prstGeom prst="rect">
            <a:avLst/>
          </a:prstGeom>
        </p:spPr>
      </p:pic>
      <p:pic>
        <p:nvPicPr>
          <p:cNvPr id="21" name="OCT-SCALE" descr="Shape&#10;&#10;Description automatically generated">
            <a:extLst>
              <a:ext uri="{FF2B5EF4-FFF2-40B4-BE49-F238E27FC236}">
                <a16:creationId xmlns:a16="http://schemas.microsoft.com/office/drawing/2014/main" id="{712D188F-BE37-4B61-BF13-84AEC31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1" y="4150559"/>
            <a:ext cx="2377831" cy="2377833"/>
          </a:xfrm>
          <a:prstGeom prst="rect">
            <a:avLst/>
          </a:prstGeom>
        </p:spPr>
      </p:pic>
      <p:pic>
        <p:nvPicPr>
          <p:cNvPr id="33" name="SCALE" descr="Icon&#10;&#10;Description automatically generated">
            <a:extLst>
              <a:ext uri="{FF2B5EF4-FFF2-40B4-BE49-F238E27FC236}">
                <a16:creationId xmlns:a16="http://schemas.microsoft.com/office/drawing/2014/main" id="{B5A55C17-5088-4E5D-85B5-EF37D8A4A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2" y="4171118"/>
            <a:ext cx="2231354" cy="2231356"/>
          </a:xfrm>
          <a:prstGeom prst="rect">
            <a:avLst/>
          </a:prstGeom>
        </p:spPr>
      </p:pic>
      <p:pic>
        <p:nvPicPr>
          <p:cNvPr id="16" name="OCT-RAIN" descr="Shape&#10;&#10;Description automatically generated">
            <a:extLst>
              <a:ext uri="{FF2B5EF4-FFF2-40B4-BE49-F238E27FC236}">
                <a16:creationId xmlns:a16="http://schemas.microsoft.com/office/drawing/2014/main" id="{B78EE81F-8AEB-4642-B707-F6A59FB7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7" y="2709375"/>
            <a:ext cx="2377831" cy="2377833"/>
          </a:xfrm>
          <a:prstGeom prst="rect">
            <a:avLst/>
          </a:prstGeom>
        </p:spPr>
      </p:pic>
      <p:pic>
        <p:nvPicPr>
          <p:cNvPr id="35" name="RAIN" descr="Icon&#10;&#10;Description automatically generated">
            <a:extLst>
              <a:ext uri="{FF2B5EF4-FFF2-40B4-BE49-F238E27FC236}">
                <a16:creationId xmlns:a16="http://schemas.microsoft.com/office/drawing/2014/main" id="{00E35646-3DC0-4CB5-953E-22DBC85D6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48" y="2739725"/>
            <a:ext cx="2231354" cy="2231356"/>
          </a:xfrm>
          <a:prstGeom prst="rect">
            <a:avLst/>
          </a:prstGeom>
        </p:spPr>
      </p:pic>
      <p:pic>
        <p:nvPicPr>
          <p:cNvPr id="13" name="OCT-NOAH" descr="Shape&#10;&#10;Description automatically generated">
            <a:extLst>
              <a:ext uri="{FF2B5EF4-FFF2-40B4-BE49-F238E27FC236}">
                <a16:creationId xmlns:a16="http://schemas.microsoft.com/office/drawing/2014/main" id="{BA6B637A-4969-439F-A3AD-883E9744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6" y="3422462"/>
            <a:ext cx="2377831" cy="2377833"/>
          </a:xfrm>
          <a:prstGeom prst="rect">
            <a:avLst/>
          </a:prstGeom>
        </p:spPr>
      </p:pic>
      <p:sp>
        <p:nvSpPr>
          <p:cNvPr id="36" name="NOAH">
            <a:extLst>
              <a:ext uri="{FF2B5EF4-FFF2-40B4-BE49-F238E27FC236}">
                <a16:creationId xmlns:a16="http://schemas.microsoft.com/office/drawing/2014/main" id="{7861DF01-61F3-4480-AA79-EB30D767EDB9}"/>
              </a:ext>
            </a:extLst>
          </p:cNvPr>
          <p:cNvSpPr txBox="1"/>
          <p:nvPr/>
        </p:nvSpPr>
        <p:spPr>
          <a:xfrm>
            <a:off x="1593980" y="4312146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Noah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5" name="OCT-ABRAHAM" descr="Shape&#10;&#10;Description automatically generated">
            <a:extLst>
              <a:ext uri="{FF2B5EF4-FFF2-40B4-BE49-F238E27FC236}">
                <a16:creationId xmlns:a16="http://schemas.microsoft.com/office/drawing/2014/main" id="{91471E8A-A1AB-4EB5-8801-4FED108D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71" y="2722749"/>
            <a:ext cx="2377831" cy="2377833"/>
          </a:xfrm>
          <a:prstGeom prst="rect">
            <a:avLst/>
          </a:prstGeom>
        </p:spPr>
      </p:pic>
      <p:sp>
        <p:nvSpPr>
          <p:cNvPr id="37" name="ABRAHAM">
            <a:extLst>
              <a:ext uri="{FF2B5EF4-FFF2-40B4-BE49-F238E27FC236}">
                <a16:creationId xmlns:a16="http://schemas.microsoft.com/office/drawing/2014/main" id="{80FB1906-62AD-450E-A959-344130B024FF}"/>
              </a:ext>
            </a:extLst>
          </p:cNvPr>
          <p:cNvSpPr txBox="1"/>
          <p:nvPr/>
        </p:nvSpPr>
        <p:spPr>
          <a:xfrm>
            <a:off x="2610099" y="362623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abraham</a:t>
            </a:r>
            <a:endParaRPr lang="en-US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17" name="OCT-ISRAEL" descr="Shape&#10;&#10;Description automatically generated">
            <a:extLst>
              <a:ext uri="{FF2B5EF4-FFF2-40B4-BE49-F238E27FC236}">
                <a16:creationId xmlns:a16="http://schemas.microsoft.com/office/drawing/2014/main" id="{0C8353A2-24EA-4EF5-A69F-DED45119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3446396"/>
            <a:ext cx="2377831" cy="2377833"/>
          </a:xfrm>
          <a:prstGeom prst="rect">
            <a:avLst/>
          </a:prstGeom>
        </p:spPr>
      </p:pic>
      <p:sp>
        <p:nvSpPr>
          <p:cNvPr id="38" name="ISRAEL">
            <a:extLst>
              <a:ext uri="{FF2B5EF4-FFF2-40B4-BE49-F238E27FC236}">
                <a16:creationId xmlns:a16="http://schemas.microsoft.com/office/drawing/2014/main" id="{E70D84F2-BF81-40D8-A695-0BD34B94DA97}"/>
              </a:ext>
            </a:extLst>
          </p:cNvPr>
          <p:cNvSpPr txBox="1"/>
          <p:nvPr/>
        </p:nvSpPr>
        <p:spPr>
          <a:xfrm>
            <a:off x="3947957" y="431214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anley Slim Sans" panose="00000500000000000000" pitchFamily="50" charset="0"/>
              </a:rPr>
              <a:t>israel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0" name="OCT-DAVID" descr="Shape&#10;&#10;Description automatically generated">
            <a:extLst>
              <a:ext uri="{FF2B5EF4-FFF2-40B4-BE49-F238E27FC236}">
                <a16:creationId xmlns:a16="http://schemas.microsoft.com/office/drawing/2014/main" id="{AB3A9D32-A0C3-4386-87A6-12BBC8C0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21" y="1323322"/>
            <a:ext cx="2377831" cy="2377833"/>
          </a:xfrm>
          <a:prstGeom prst="rect">
            <a:avLst/>
          </a:prstGeom>
        </p:spPr>
      </p:pic>
      <p:sp>
        <p:nvSpPr>
          <p:cNvPr id="39" name="DAVID">
            <a:extLst>
              <a:ext uri="{FF2B5EF4-FFF2-40B4-BE49-F238E27FC236}">
                <a16:creationId xmlns:a16="http://schemas.microsoft.com/office/drawing/2014/main" id="{DD7E4F02-2927-4511-8759-3D254ED27737}"/>
              </a:ext>
            </a:extLst>
          </p:cNvPr>
          <p:cNvSpPr txBox="1"/>
          <p:nvPr/>
        </p:nvSpPr>
        <p:spPr>
          <a:xfrm>
            <a:off x="5233154" y="218477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David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pic>
        <p:nvPicPr>
          <p:cNvPr id="22" name="OCT-CHRIST" descr="Shape&#10;&#10;Description automatically generated">
            <a:extLst>
              <a:ext uri="{FF2B5EF4-FFF2-40B4-BE49-F238E27FC236}">
                <a16:creationId xmlns:a16="http://schemas.microsoft.com/office/drawing/2014/main" id="{0EB4F999-BC3D-4CD6-B328-37AE2F1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7" y="2026449"/>
            <a:ext cx="2377831" cy="2377833"/>
          </a:xfrm>
          <a:prstGeom prst="rect">
            <a:avLst/>
          </a:prstGeom>
        </p:spPr>
      </p:pic>
      <p:sp>
        <p:nvSpPr>
          <p:cNvPr id="40" name="CHRIST">
            <a:extLst>
              <a:ext uri="{FF2B5EF4-FFF2-40B4-BE49-F238E27FC236}">
                <a16:creationId xmlns:a16="http://schemas.microsoft.com/office/drawing/2014/main" id="{ABE08AB1-84EF-4901-847E-A806B8BE8866}"/>
              </a:ext>
            </a:extLst>
          </p:cNvPr>
          <p:cNvSpPr txBox="1"/>
          <p:nvPr/>
        </p:nvSpPr>
        <p:spPr>
          <a:xfrm>
            <a:off x="6379837" y="2891674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anley Slim Sans" panose="00000500000000000000" pitchFamily="50" charset="0"/>
              </a:rPr>
              <a:t>Christ</a:t>
            </a:r>
            <a:endParaRPr lang="en-US" sz="2000" dirty="0">
              <a:solidFill>
                <a:schemeClr val="bg1"/>
              </a:solidFill>
              <a:latin typeface="Hanley Slim Sans" panose="00000500000000000000" pitchFamily="50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81290AF3-DFC9-4DDD-A949-0E6D615D5828}"/>
              </a:ext>
            </a:extLst>
          </p:cNvPr>
          <p:cNvSpPr/>
          <p:nvPr/>
        </p:nvSpPr>
        <p:spPr>
          <a:xfrm>
            <a:off x="6120846" y="315033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71D32286-4961-46E7-B5EF-00A6497F45FF}"/>
              </a:ext>
            </a:extLst>
          </p:cNvPr>
          <p:cNvSpPr/>
          <p:nvPr/>
        </p:nvSpPr>
        <p:spPr>
          <a:xfrm>
            <a:off x="5279240" y="4554792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C3F1B1DB-D69C-4FC6-A455-984569BA62C2}"/>
              </a:ext>
            </a:extLst>
          </p:cNvPr>
          <p:cNvSpPr/>
          <p:nvPr/>
        </p:nvSpPr>
        <p:spPr>
          <a:xfrm>
            <a:off x="4082829" y="2425055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2EC4600F-30E7-4477-A921-F2F2A51F8F35}"/>
              </a:ext>
            </a:extLst>
          </p:cNvPr>
          <p:cNvSpPr/>
          <p:nvPr/>
        </p:nvSpPr>
        <p:spPr>
          <a:xfrm>
            <a:off x="2833957" y="4538356"/>
            <a:ext cx="147164" cy="147164"/>
          </a:xfrm>
          <a:prstGeom prst="ellipse">
            <a:avLst/>
          </a:prstGeom>
          <a:solidFill>
            <a:srgbClr val="13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886B4-0438-404C-99BF-6F734693CA63}"/>
              </a:ext>
            </a:extLst>
          </p:cNvPr>
          <p:cNvSpPr txBox="1"/>
          <p:nvPr/>
        </p:nvSpPr>
        <p:spPr>
          <a:xfrm>
            <a:off x="1308927" y="932921"/>
            <a:ext cx="6526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nley Sans" panose="00000500000000000000" pitchFamily="50" charset="0"/>
              </a:rPr>
              <a:t>Holy unlike any other</a:t>
            </a:r>
          </a:p>
        </p:txBody>
      </p:sp>
    </p:spTree>
    <p:extLst>
      <p:ext uri="{BB962C8B-B14F-4D97-AF65-F5344CB8AC3E}">
        <p14:creationId xmlns:p14="http://schemas.microsoft.com/office/powerpoint/2010/main" val="36810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x3" id="{A6C28875-88ED-4D58-9053-019CD6852C35}" vid="{A099B1B6-FCA2-4213-97AE-0FCC4FDDF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5895</TotalTime>
  <Words>226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Hanley Sans</vt:lpstr>
      <vt:lpstr>Hanley Slim Sans</vt:lpstr>
      <vt:lpstr>Hanley Slim Serif</vt:lpstr>
      <vt:lpstr>Default 4x3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19</cp:revision>
  <dcterms:created xsi:type="dcterms:W3CDTF">2021-03-02T15:20:03Z</dcterms:created>
  <dcterms:modified xsi:type="dcterms:W3CDTF">2021-09-05T12:24:40Z</dcterms:modified>
</cp:coreProperties>
</file>