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3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2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6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8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C8E2-889D-4B93-91E3-2E216FEDC2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21AD-03A9-4DAD-8057-FB54BE2CF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6EBA4-A7C4-44D8-B265-77A412BF78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7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739957-0316-456D-AC51-A5D424A2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ticulat CF v2 Demi Bold" panose="00000700000000000000" pitchFamily="50" charset="0"/>
              </a:rPr>
              <a:t>PAUL’S TWO PICTURES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C193F-776F-4C67-A8DB-186C4AB9E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ticulat CF v2 Light" panose="00000400000000000000" pitchFamily="50" charset="0"/>
              </a:rPr>
              <a:t>Children and slaves</a:t>
            </a:r>
          </a:p>
          <a:p>
            <a:pPr lvl="1"/>
            <a:r>
              <a:rPr lang="en-US" sz="3200" dirty="0">
                <a:latin typeface="Articulat CF v2 Light" panose="00000400000000000000" pitchFamily="50" charset="0"/>
              </a:rPr>
              <a:t>Both live under restraint</a:t>
            </a:r>
          </a:p>
          <a:p>
            <a:r>
              <a:rPr lang="en-US" sz="3600" dirty="0">
                <a:latin typeface="Articulat CF v2 Light" panose="00000400000000000000" pitchFamily="50" charset="0"/>
              </a:rPr>
              <a:t>WE were under restraint by the elemental things of the world…</a:t>
            </a:r>
          </a:p>
          <a:p>
            <a:pPr lvl="1"/>
            <a:r>
              <a:rPr lang="en-US" sz="3200" dirty="0">
                <a:latin typeface="Articulat CF v2 Light" panose="00000400000000000000" pitchFamily="50" charset="0"/>
              </a:rPr>
              <a:t>The Law (ABC/123)</a:t>
            </a:r>
          </a:p>
          <a:p>
            <a:pPr lvl="1"/>
            <a:r>
              <a:rPr lang="en-US" sz="3200" dirty="0">
                <a:latin typeface="Articulat CF v2 Light" panose="00000400000000000000" pitchFamily="50" charset="0"/>
              </a:rPr>
              <a:t>Earth, Wind, Fire, Water (Idolatry)</a:t>
            </a:r>
          </a:p>
          <a:p>
            <a:r>
              <a:rPr lang="en-US" sz="3600" dirty="0">
                <a:latin typeface="Articulat CF v2 Light" panose="00000400000000000000" pitchFamily="50" charset="0"/>
              </a:rPr>
              <a:t>But the fullness of time came…</a:t>
            </a:r>
          </a:p>
          <a:p>
            <a:pPr lvl="1"/>
            <a:r>
              <a:rPr lang="en-US" sz="3200" dirty="0">
                <a:latin typeface="Articulat CF v2 Light" panose="00000400000000000000" pitchFamily="50" charset="0"/>
              </a:rPr>
              <a:t>God’s chosen time</a:t>
            </a:r>
          </a:p>
        </p:txBody>
      </p:sp>
    </p:spTree>
    <p:extLst>
      <p:ext uri="{BB962C8B-B14F-4D97-AF65-F5344CB8AC3E}">
        <p14:creationId xmlns:p14="http://schemas.microsoft.com/office/powerpoint/2010/main" val="30122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739957-0316-456D-AC51-A5D424A2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ticulat CF v2 Demi Bold" panose="00000700000000000000" pitchFamily="50" charset="0"/>
              </a:rPr>
              <a:t>MADE ONE…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C193F-776F-4C67-A8DB-186C4AB9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1163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Articulat CF v2 Light" panose="00000400000000000000" pitchFamily="50" charset="0"/>
              </a:rPr>
              <a:t>We have been set free, we have been adopted as sons…</a:t>
            </a:r>
          </a:p>
          <a:p>
            <a:r>
              <a:rPr lang="en-US" sz="3600" dirty="0">
                <a:latin typeface="Articulat CF v2 Light" panose="00000400000000000000" pitchFamily="50" charset="0"/>
              </a:rPr>
              <a:t>We have the Spirit of the Son crying “Abba! Father!”</a:t>
            </a:r>
          </a:p>
          <a:p>
            <a:pPr lvl="1"/>
            <a:r>
              <a:rPr lang="en-US" sz="3200" dirty="0">
                <a:latin typeface="Articulat CF v2 Light" panose="00000400000000000000" pitchFamily="50" charset="0"/>
              </a:rPr>
              <a:t>Mark 14:36; Exodus 4:22-23; Isaiah 63, 64; John 5:18</a:t>
            </a:r>
          </a:p>
          <a:p>
            <a:pPr lvl="1"/>
            <a:r>
              <a:rPr lang="en-US" sz="3200" dirty="0">
                <a:latin typeface="Articulat CF v2 Light" panose="00000400000000000000" pitchFamily="50" charset="0"/>
              </a:rPr>
              <a:t>Intimate phrase of relationship, security,  and power!</a:t>
            </a:r>
          </a:p>
          <a:p>
            <a:r>
              <a:rPr lang="en-US" sz="3600" dirty="0">
                <a:latin typeface="Articulat CF v2 Light" panose="00000400000000000000" pitchFamily="50" charset="0"/>
              </a:rPr>
              <a:t>How can you throw that away</a:t>
            </a:r>
          </a:p>
        </p:txBody>
      </p:sp>
    </p:spTree>
    <p:extLst>
      <p:ext uri="{BB962C8B-B14F-4D97-AF65-F5344CB8AC3E}">
        <p14:creationId xmlns:p14="http://schemas.microsoft.com/office/powerpoint/2010/main" val="205913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21AD-03A9-4DAD-8057-FB54BE2CF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6EBA4-A7C4-44D8-B265-77A412BF78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4x3" id="{A6C28875-88ED-4D58-9053-019CD6852C35}" vid="{A099B1B6-FCA2-4213-97AE-0FCC4FDDF1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1305</TotalTime>
  <Words>107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Articulat CF v2 Demi Bold</vt:lpstr>
      <vt:lpstr>Articulat CF v2 Light</vt:lpstr>
      <vt:lpstr>Calibri</vt:lpstr>
      <vt:lpstr>Calibri Light</vt:lpstr>
      <vt:lpstr>Default 4x3</vt:lpstr>
      <vt:lpstr>PowerPoint Presentation</vt:lpstr>
      <vt:lpstr>PAUL’S TWO PICTURES</vt:lpstr>
      <vt:lpstr>MADE ONE…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3</cp:revision>
  <dcterms:created xsi:type="dcterms:W3CDTF">2021-01-08T21:59:32Z</dcterms:created>
  <dcterms:modified xsi:type="dcterms:W3CDTF">2021-01-09T19:45:30Z</dcterms:modified>
</cp:coreProperties>
</file>