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8" r:id="rId3"/>
    <p:sldId id="260" r:id="rId4"/>
    <p:sldId id="261" r:id="rId5"/>
    <p:sldId id="262" r:id="rId6"/>
    <p:sldId id="263" r:id="rId7"/>
    <p:sldId id="264" r:id="rId8"/>
    <p:sldId id="265" r:id="rId9"/>
    <p:sldId id="267" r:id="rId10"/>
    <p:sldId id="268" r:id="rId11"/>
    <p:sldId id="257" r:id="rId12"/>
    <p:sldId id="269" r:id="rId13"/>
    <p:sldId id="25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AB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771C4F-1FEF-45DE-9E6C-351A6C91ED50}" v="4" dt="2020-12-30T17:57:27.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544" y="-3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levins" userId="f4048cd5465779d3" providerId="LiveId" clId="{FD771C4F-1FEF-45DE-9E6C-351A6C91ED50}"/>
    <pc:docChg chg="custSel addSld delSld modSld sldOrd">
      <pc:chgData name="Kyle Blevins" userId="f4048cd5465779d3" providerId="LiveId" clId="{FD771C4F-1FEF-45DE-9E6C-351A6C91ED50}" dt="2020-12-30T17:58:05.457" v="41" actId="47"/>
      <pc:docMkLst>
        <pc:docMk/>
      </pc:docMkLst>
      <pc:sldChg chg="del">
        <pc:chgData name="Kyle Blevins" userId="f4048cd5465779d3" providerId="LiveId" clId="{FD771C4F-1FEF-45DE-9E6C-351A6C91ED50}" dt="2020-12-30T17:58:05.457" v="41" actId="47"/>
        <pc:sldMkLst>
          <pc:docMk/>
          <pc:sldMk cId="3229051390" sldId="256"/>
        </pc:sldMkLst>
      </pc:sldChg>
      <pc:sldChg chg="addSp delSp modSp mod">
        <pc:chgData name="Kyle Blevins" userId="f4048cd5465779d3" providerId="LiveId" clId="{FD771C4F-1FEF-45DE-9E6C-351A6C91ED50}" dt="2020-12-30T17:57:37.251" v="37" actId="478"/>
        <pc:sldMkLst>
          <pc:docMk/>
          <pc:sldMk cId="1796189116" sldId="259"/>
        </pc:sldMkLst>
        <pc:spChg chg="add mod">
          <ac:chgData name="Kyle Blevins" userId="f4048cd5465779d3" providerId="LiveId" clId="{FD771C4F-1FEF-45DE-9E6C-351A6C91ED50}" dt="2020-12-30T17:56:54.196" v="22" actId="1038"/>
          <ac:spMkLst>
            <pc:docMk/>
            <pc:sldMk cId="1796189116" sldId="259"/>
            <ac:spMk id="6" creationId="{C3F1B1DB-D69C-4FC6-A455-984569BA62C2}"/>
          </ac:spMkLst>
        </pc:spChg>
        <pc:spChg chg="add mod">
          <ac:chgData name="Kyle Blevins" userId="f4048cd5465779d3" providerId="LiveId" clId="{FD771C4F-1FEF-45DE-9E6C-351A6C91ED50}" dt="2020-12-30T17:57:02.287" v="24" actId="1076"/>
          <ac:spMkLst>
            <pc:docMk/>
            <pc:sldMk cId="1796189116" sldId="259"/>
            <ac:spMk id="32" creationId="{81290AF3-DFC9-4DDD-A949-0E6D615D5828}"/>
          </ac:spMkLst>
        </pc:spChg>
        <pc:spChg chg="add mod">
          <ac:chgData name="Kyle Blevins" userId="f4048cd5465779d3" providerId="LiveId" clId="{FD771C4F-1FEF-45DE-9E6C-351A6C91ED50}" dt="2020-12-30T17:57:25.155" v="31" actId="1036"/>
          <ac:spMkLst>
            <pc:docMk/>
            <pc:sldMk cId="1796189116" sldId="259"/>
            <ac:spMk id="34" creationId="{71D32286-4961-46E7-B5EF-00A6497F45FF}"/>
          </ac:spMkLst>
        </pc:spChg>
        <pc:spChg chg="add mod">
          <ac:chgData name="Kyle Blevins" userId="f4048cd5465779d3" providerId="LiveId" clId="{FD771C4F-1FEF-45DE-9E6C-351A6C91ED50}" dt="2020-12-30T17:57:32.415" v="35" actId="1038"/>
          <ac:spMkLst>
            <pc:docMk/>
            <pc:sldMk cId="1796189116" sldId="259"/>
            <ac:spMk id="41" creationId="{2EC4600F-30E7-4477-A921-F2F2A51F8F35}"/>
          </ac:spMkLst>
        </pc:spChg>
        <pc:picChg chg="add del mod">
          <ac:chgData name="Kyle Blevins" userId="f4048cd5465779d3" providerId="LiveId" clId="{FD771C4F-1FEF-45DE-9E6C-351A6C91ED50}" dt="2020-12-30T17:57:37.251" v="37" actId="478"/>
          <ac:picMkLst>
            <pc:docMk/>
            <pc:sldMk cId="1796189116" sldId="259"/>
            <ac:picMk id="5" creationId="{1BD5459E-FF95-453A-917C-F60B42BF9CD7}"/>
          </ac:picMkLst>
        </pc:picChg>
      </pc:sldChg>
      <pc:sldChg chg="add ord">
        <pc:chgData name="Kyle Blevins" userId="f4048cd5465779d3" providerId="LiveId" clId="{FD771C4F-1FEF-45DE-9E6C-351A6C91ED50}" dt="2020-12-30T17:58:03.326" v="40"/>
        <pc:sldMkLst>
          <pc:docMk/>
          <pc:sldMk cId="428901138"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36C8E2-889D-4B93-91E3-2E216FEDC253}"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197247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36C8E2-889D-4B93-91E3-2E216FEDC253}"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422563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36C8E2-889D-4B93-91E3-2E216FEDC253}"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303473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36C8E2-889D-4B93-91E3-2E216FEDC253}"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335244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36C8E2-889D-4B93-91E3-2E216FEDC253}"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161162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36C8E2-889D-4B93-91E3-2E216FEDC253}"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113356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36C8E2-889D-4B93-91E3-2E216FEDC253}" type="datetimeFigureOut">
              <a:rPr lang="en-US" smtClean="0"/>
              <a:t>12/30/2020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215788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36C8E2-889D-4B93-91E3-2E216FEDC253}" type="datetimeFigureOut">
              <a:rPr lang="en-US" smtClean="0"/>
              <a:t>12/30/2020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421585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6C8E2-889D-4B93-91E3-2E216FEDC253}" type="datetimeFigureOut">
              <a:rPr lang="en-US" smtClean="0"/>
              <a:t>12/30/2020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303116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36C8E2-889D-4B93-91E3-2E216FEDC253}"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10449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36C8E2-889D-4B93-91E3-2E216FEDC253}"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217108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6C8E2-889D-4B93-91E3-2E216FEDC253}" type="datetimeFigureOut">
              <a:rPr lang="en-US" smtClean="0"/>
              <a:t>12/30/2020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0C892-6A8C-44A8-99AA-E93EA2F073F4}" type="slidenum">
              <a:rPr lang="en-US" smtClean="0"/>
              <a:t>‹#›</a:t>
            </a:fld>
            <a:endParaRPr lang="en-US"/>
          </a:p>
        </p:txBody>
      </p:sp>
    </p:spTree>
    <p:extLst>
      <p:ext uri="{BB962C8B-B14F-4D97-AF65-F5344CB8AC3E}">
        <p14:creationId xmlns:p14="http://schemas.microsoft.com/office/powerpoint/2010/main" val="3470396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CDE9-D009-4A62-B7D5-A8A996F2DC4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8D62BC7-FFA7-421F-B142-14251578F97A}"/>
              </a:ext>
            </a:extLst>
          </p:cNvPr>
          <p:cNvSpPr>
            <a:spLocks noGrp="1"/>
          </p:cNvSpPr>
          <p:nvPr>
            <p:ph type="subTitle" idx="1"/>
          </p:nvPr>
        </p:nvSpPr>
        <p:spPr/>
        <p:txBody>
          <a:bodyPr/>
          <a:lstStyle/>
          <a:p>
            <a:endParaRPr lang="en-US"/>
          </a:p>
        </p:txBody>
      </p:sp>
      <p:pic>
        <p:nvPicPr>
          <p:cNvPr id="8" name="Picture 7">
            <a:extLst>
              <a:ext uri="{FF2B5EF4-FFF2-40B4-BE49-F238E27FC236}">
                <a16:creationId xmlns:a16="http://schemas.microsoft.com/office/drawing/2014/main" id="{647BC595-FA2D-41DE-92B3-556CE31A6B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448"/>
            <a:ext cx="20848556" cy="6890447"/>
          </a:xfrm>
          <a:prstGeom prst="rect">
            <a:avLst/>
          </a:prstGeom>
        </p:spPr>
      </p:pic>
      <p:sp>
        <p:nvSpPr>
          <p:cNvPr id="24" name="TextBox 23">
            <a:extLst>
              <a:ext uri="{FF2B5EF4-FFF2-40B4-BE49-F238E27FC236}">
                <a16:creationId xmlns:a16="http://schemas.microsoft.com/office/drawing/2014/main" id="{C3700AD8-0E54-4D06-93B7-96D390AD2B13}"/>
              </a:ext>
            </a:extLst>
          </p:cNvPr>
          <p:cNvSpPr txBox="1"/>
          <p:nvPr/>
        </p:nvSpPr>
        <p:spPr>
          <a:xfrm>
            <a:off x="84374" y="363432"/>
            <a:ext cx="8975253" cy="707886"/>
          </a:xfrm>
          <a:prstGeom prst="rect">
            <a:avLst/>
          </a:prstGeom>
          <a:noFill/>
        </p:spPr>
        <p:txBody>
          <a:bodyPr wrap="square" rtlCol="0" anchor="ctr">
            <a:spAutoFit/>
          </a:bodyPr>
          <a:lstStyle/>
          <a:p>
            <a:pPr algn="ctr"/>
            <a:r>
              <a:rPr lang="en-US" sz="4000" dirty="0">
                <a:solidFill>
                  <a:schemeClr val="bg1"/>
                </a:solidFill>
                <a:latin typeface="Hanley Sans" panose="00000500000000000000" pitchFamily="50" charset="0"/>
              </a:rPr>
              <a:t>Covenants Of the bible</a:t>
            </a:r>
          </a:p>
        </p:txBody>
      </p:sp>
      <p:pic>
        <p:nvPicPr>
          <p:cNvPr id="10" name="Picture 9" descr="Shape&#10;&#10;Description automatically generated">
            <a:extLst>
              <a:ext uri="{FF2B5EF4-FFF2-40B4-BE49-F238E27FC236}">
                <a16:creationId xmlns:a16="http://schemas.microsoft.com/office/drawing/2014/main" id="{CA154970-15AB-455A-AE86-C59A9E7D6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971" y="1265274"/>
            <a:ext cx="2435875" cy="2435876"/>
          </a:xfrm>
          <a:prstGeom prst="rect">
            <a:avLst/>
          </a:prstGeom>
        </p:spPr>
      </p:pic>
      <p:pic>
        <p:nvPicPr>
          <p:cNvPr id="13" name="Picture 12" descr="Shape&#10;&#10;Description automatically generated">
            <a:extLst>
              <a:ext uri="{FF2B5EF4-FFF2-40B4-BE49-F238E27FC236}">
                <a16:creationId xmlns:a16="http://schemas.microsoft.com/office/drawing/2014/main" id="{BA6B637A-4969-439F-A3AD-883E9744A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56" y="3422458"/>
            <a:ext cx="2377831" cy="2377833"/>
          </a:xfrm>
          <a:prstGeom prst="rect">
            <a:avLst/>
          </a:prstGeom>
        </p:spPr>
      </p:pic>
      <p:pic>
        <p:nvPicPr>
          <p:cNvPr id="14" name="Picture 13" descr="Shape&#10;&#10;Description automatically generated">
            <a:extLst>
              <a:ext uri="{FF2B5EF4-FFF2-40B4-BE49-F238E27FC236}">
                <a16:creationId xmlns:a16="http://schemas.microsoft.com/office/drawing/2014/main" id="{74B1EEB8-D3A7-4E65-BA64-0A747998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158" y="4125583"/>
            <a:ext cx="2377831" cy="2377833"/>
          </a:xfrm>
          <a:prstGeom prst="rect">
            <a:avLst/>
          </a:prstGeom>
        </p:spPr>
      </p:pic>
      <p:pic>
        <p:nvPicPr>
          <p:cNvPr id="15" name="Picture 14" descr="Shape&#10;&#10;Description automatically generated">
            <a:extLst>
              <a:ext uri="{FF2B5EF4-FFF2-40B4-BE49-F238E27FC236}">
                <a16:creationId xmlns:a16="http://schemas.microsoft.com/office/drawing/2014/main" id="{91471E8A-A1AB-4EB5-8801-4FED108D9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140" y="2722745"/>
            <a:ext cx="2377831" cy="2377833"/>
          </a:xfrm>
          <a:prstGeom prst="rect">
            <a:avLst/>
          </a:prstGeom>
        </p:spPr>
      </p:pic>
      <p:pic>
        <p:nvPicPr>
          <p:cNvPr id="16" name="Picture 15" descr="Shape&#10;&#10;Description automatically generated">
            <a:extLst>
              <a:ext uri="{FF2B5EF4-FFF2-40B4-BE49-F238E27FC236}">
                <a16:creationId xmlns:a16="http://schemas.microsoft.com/office/drawing/2014/main" id="{B78EE81F-8AEB-4642-B707-F6A59FB7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16" y="2709371"/>
            <a:ext cx="2377831" cy="2377833"/>
          </a:xfrm>
          <a:prstGeom prst="rect">
            <a:avLst/>
          </a:prstGeom>
        </p:spPr>
      </p:pic>
      <p:pic>
        <p:nvPicPr>
          <p:cNvPr id="17" name="Picture 16" descr="Shape&#10;&#10;Description automatically generated">
            <a:extLst>
              <a:ext uri="{FF2B5EF4-FFF2-40B4-BE49-F238E27FC236}">
                <a16:creationId xmlns:a16="http://schemas.microsoft.com/office/drawing/2014/main" id="{0C8353A2-24EA-4EF5-A69F-DED45119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966" y="3446392"/>
            <a:ext cx="2377831" cy="2377833"/>
          </a:xfrm>
          <a:prstGeom prst="rect">
            <a:avLst/>
          </a:prstGeom>
        </p:spPr>
      </p:pic>
      <p:pic>
        <p:nvPicPr>
          <p:cNvPr id="18" name="Picture 17" descr="Shape&#10;&#10;Description automatically generated">
            <a:extLst>
              <a:ext uri="{FF2B5EF4-FFF2-40B4-BE49-F238E27FC236}">
                <a16:creationId xmlns:a16="http://schemas.microsoft.com/office/drawing/2014/main" id="{6FA76897-E59E-41FC-BA76-A7A6656A3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966" y="2023031"/>
            <a:ext cx="2377831" cy="2377833"/>
          </a:xfrm>
          <a:prstGeom prst="rect">
            <a:avLst/>
          </a:prstGeom>
        </p:spPr>
      </p:pic>
      <p:pic>
        <p:nvPicPr>
          <p:cNvPr id="19" name="Picture 18" descr="Shape&#10;&#10;Description automatically generated">
            <a:extLst>
              <a:ext uri="{FF2B5EF4-FFF2-40B4-BE49-F238E27FC236}">
                <a16:creationId xmlns:a16="http://schemas.microsoft.com/office/drawing/2014/main" id="{EED3E078-06DC-4638-8CF4-D886F90D1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940" y="2739725"/>
            <a:ext cx="2377831" cy="2377833"/>
          </a:xfrm>
          <a:prstGeom prst="rect">
            <a:avLst/>
          </a:prstGeom>
        </p:spPr>
      </p:pic>
      <p:pic>
        <p:nvPicPr>
          <p:cNvPr id="20" name="Picture 19" descr="Shape&#10;&#10;Description automatically generated">
            <a:extLst>
              <a:ext uri="{FF2B5EF4-FFF2-40B4-BE49-F238E27FC236}">
                <a16:creationId xmlns:a16="http://schemas.microsoft.com/office/drawing/2014/main" id="{AB3A9D32-A0C3-4386-87A6-12BBC8C02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290" y="1323318"/>
            <a:ext cx="2377831" cy="2377833"/>
          </a:xfrm>
          <a:prstGeom prst="rect">
            <a:avLst/>
          </a:prstGeom>
        </p:spPr>
      </p:pic>
      <p:pic>
        <p:nvPicPr>
          <p:cNvPr id="21" name="Picture 20" descr="Shape&#10;&#10;Description automatically generated">
            <a:extLst>
              <a:ext uri="{FF2B5EF4-FFF2-40B4-BE49-F238E27FC236}">
                <a16:creationId xmlns:a16="http://schemas.microsoft.com/office/drawing/2014/main" id="{712D188F-BE37-4B61-BF13-84AEC31F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050" y="4150555"/>
            <a:ext cx="2377831" cy="2377833"/>
          </a:xfrm>
          <a:prstGeom prst="rect">
            <a:avLst/>
          </a:prstGeom>
        </p:spPr>
      </p:pic>
      <p:pic>
        <p:nvPicPr>
          <p:cNvPr id="22" name="Picture 21" descr="Shape&#10;&#10;Description automatically generated">
            <a:extLst>
              <a:ext uri="{FF2B5EF4-FFF2-40B4-BE49-F238E27FC236}">
                <a16:creationId xmlns:a16="http://schemas.microsoft.com/office/drawing/2014/main" id="{0EB4F999-BC3D-4CD6-B328-37AE2F1F5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706" y="2026445"/>
            <a:ext cx="2377831" cy="2377833"/>
          </a:xfrm>
          <a:prstGeom prst="rect">
            <a:avLst/>
          </a:prstGeom>
        </p:spPr>
      </p:pic>
      <p:pic>
        <p:nvPicPr>
          <p:cNvPr id="23" name="Picture 22" descr="Shape&#10;&#10;Description automatically generated">
            <a:extLst>
              <a:ext uri="{FF2B5EF4-FFF2-40B4-BE49-F238E27FC236}">
                <a16:creationId xmlns:a16="http://schemas.microsoft.com/office/drawing/2014/main" id="{2CC37884-45FA-4006-A4AF-401159523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485" y="2739725"/>
            <a:ext cx="2377831" cy="2377833"/>
          </a:xfrm>
          <a:prstGeom prst="rect">
            <a:avLst/>
          </a:prstGeom>
        </p:spPr>
      </p:pic>
      <p:pic>
        <p:nvPicPr>
          <p:cNvPr id="27" name="Picture 26">
            <a:extLst>
              <a:ext uri="{FF2B5EF4-FFF2-40B4-BE49-F238E27FC236}">
                <a16:creationId xmlns:a16="http://schemas.microsoft.com/office/drawing/2014/main" id="{E075B201-7581-4445-A374-C86611761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55" y="2835103"/>
            <a:ext cx="2231354" cy="2231356"/>
          </a:xfrm>
          <a:prstGeom prst="rect">
            <a:avLst/>
          </a:prstGeom>
        </p:spPr>
      </p:pic>
      <p:pic>
        <p:nvPicPr>
          <p:cNvPr id="29" name="Picture 28">
            <a:extLst>
              <a:ext uri="{FF2B5EF4-FFF2-40B4-BE49-F238E27FC236}">
                <a16:creationId xmlns:a16="http://schemas.microsoft.com/office/drawing/2014/main" id="{BD51A029-F5BF-4042-85C4-DE9CA73B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9756" y="2058934"/>
            <a:ext cx="2231354" cy="2231356"/>
          </a:xfrm>
          <a:prstGeom prst="rect">
            <a:avLst/>
          </a:prstGeom>
        </p:spPr>
      </p:pic>
      <p:pic>
        <p:nvPicPr>
          <p:cNvPr id="31" name="Picture 30" descr="A picture containing silhouette&#10;&#10;Description automatically generated">
            <a:extLst>
              <a:ext uri="{FF2B5EF4-FFF2-40B4-BE49-F238E27FC236}">
                <a16:creationId xmlns:a16="http://schemas.microsoft.com/office/drawing/2014/main" id="{A3A08CD8-F855-4590-949C-B2FF21C13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940" y="4195054"/>
            <a:ext cx="2231354" cy="2231356"/>
          </a:xfrm>
          <a:prstGeom prst="rect">
            <a:avLst/>
          </a:prstGeom>
        </p:spPr>
      </p:pic>
      <p:pic>
        <p:nvPicPr>
          <p:cNvPr id="33" name="Picture 32" descr="Icon&#10;&#10;Description automatically generated">
            <a:extLst>
              <a:ext uri="{FF2B5EF4-FFF2-40B4-BE49-F238E27FC236}">
                <a16:creationId xmlns:a16="http://schemas.microsoft.com/office/drawing/2014/main" id="{B5A55C17-5088-4E5D-85B5-EF37D8A4A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7275" y="4171118"/>
            <a:ext cx="2231354" cy="2231356"/>
          </a:xfrm>
          <a:prstGeom prst="rect">
            <a:avLst/>
          </a:prstGeom>
        </p:spPr>
      </p:pic>
      <p:pic>
        <p:nvPicPr>
          <p:cNvPr id="35" name="Picture 34" descr="Icon&#10;&#10;Description automatically generated">
            <a:extLst>
              <a:ext uri="{FF2B5EF4-FFF2-40B4-BE49-F238E27FC236}">
                <a16:creationId xmlns:a16="http://schemas.microsoft.com/office/drawing/2014/main" id="{00E35646-3DC0-4CB5-953E-22DBC85D6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75" y="2739725"/>
            <a:ext cx="2231354" cy="2231356"/>
          </a:xfrm>
          <a:prstGeom prst="rect">
            <a:avLst/>
          </a:prstGeom>
        </p:spPr>
      </p:pic>
      <p:sp>
        <p:nvSpPr>
          <p:cNvPr id="36" name="TextBox 35">
            <a:extLst>
              <a:ext uri="{FF2B5EF4-FFF2-40B4-BE49-F238E27FC236}">
                <a16:creationId xmlns:a16="http://schemas.microsoft.com/office/drawing/2014/main" id="{7861DF01-61F3-4480-AA79-EB30D767EDB9}"/>
              </a:ext>
            </a:extLst>
          </p:cNvPr>
          <p:cNvSpPr txBox="1"/>
          <p:nvPr/>
        </p:nvSpPr>
        <p:spPr>
          <a:xfrm>
            <a:off x="1615949" y="4312142"/>
            <a:ext cx="995785"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Noah</a:t>
            </a:r>
            <a:endParaRPr lang="en-US" sz="2000" dirty="0">
              <a:solidFill>
                <a:schemeClr val="bg1"/>
              </a:solidFill>
              <a:latin typeface="Hanley Slim Sans" panose="00000500000000000000" pitchFamily="50" charset="0"/>
            </a:endParaRPr>
          </a:p>
        </p:txBody>
      </p:sp>
      <p:sp>
        <p:nvSpPr>
          <p:cNvPr id="37" name="TextBox 36">
            <a:extLst>
              <a:ext uri="{FF2B5EF4-FFF2-40B4-BE49-F238E27FC236}">
                <a16:creationId xmlns:a16="http://schemas.microsoft.com/office/drawing/2014/main" id="{80FB1906-62AD-450E-A959-344130B024FF}"/>
              </a:ext>
            </a:extLst>
          </p:cNvPr>
          <p:cNvSpPr txBox="1"/>
          <p:nvPr/>
        </p:nvSpPr>
        <p:spPr>
          <a:xfrm>
            <a:off x="2632072" y="3626226"/>
            <a:ext cx="1426994" cy="584775"/>
          </a:xfrm>
          <a:prstGeom prst="rect">
            <a:avLst/>
          </a:prstGeom>
          <a:noFill/>
        </p:spPr>
        <p:txBody>
          <a:bodyPr wrap="none" rtlCol="0">
            <a:spAutoFit/>
          </a:bodyPr>
          <a:lstStyle/>
          <a:p>
            <a:r>
              <a:rPr lang="en-US" sz="3200" dirty="0" err="1">
                <a:solidFill>
                  <a:schemeClr val="bg1"/>
                </a:solidFill>
                <a:latin typeface="Hanley Slim Sans" panose="00000500000000000000" pitchFamily="50" charset="0"/>
              </a:rPr>
              <a:t>abraham</a:t>
            </a:r>
            <a:endParaRPr lang="en-US" dirty="0">
              <a:solidFill>
                <a:schemeClr val="bg1"/>
              </a:solidFill>
              <a:latin typeface="Hanley Slim Sans" panose="00000500000000000000" pitchFamily="50" charset="0"/>
            </a:endParaRPr>
          </a:p>
        </p:txBody>
      </p:sp>
      <p:sp>
        <p:nvSpPr>
          <p:cNvPr id="38" name="TextBox 37">
            <a:extLst>
              <a:ext uri="{FF2B5EF4-FFF2-40B4-BE49-F238E27FC236}">
                <a16:creationId xmlns:a16="http://schemas.microsoft.com/office/drawing/2014/main" id="{E70D84F2-BF81-40D8-A695-0BD34B94DA97}"/>
              </a:ext>
            </a:extLst>
          </p:cNvPr>
          <p:cNvSpPr txBox="1"/>
          <p:nvPr/>
        </p:nvSpPr>
        <p:spPr>
          <a:xfrm>
            <a:off x="3969930" y="4312141"/>
            <a:ext cx="1242648" cy="646331"/>
          </a:xfrm>
          <a:prstGeom prst="rect">
            <a:avLst/>
          </a:prstGeom>
          <a:noFill/>
        </p:spPr>
        <p:txBody>
          <a:bodyPr wrap="none" rtlCol="0">
            <a:spAutoFit/>
          </a:bodyPr>
          <a:lstStyle/>
          <a:p>
            <a:r>
              <a:rPr lang="en-US" sz="3600" dirty="0" err="1">
                <a:solidFill>
                  <a:schemeClr val="bg1"/>
                </a:solidFill>
                <a:latin typeface="Hanley Slim Sans" panose="00000500000000000000" pitchFamily="50" charset="0"/>
              </a:rPr>
              <a:t>israel</a:t>
            </a:r>
            <a:endParaRPr lang="en-US" sz="2000" dirty="0">
              <a:solidFill>
                <a:schemeClr val="bg1"/>
              </a:solidFill>
              <a:latin typeface="Hanley Slim Sans" panose="00000500000000000000" pitchFamily="50" charset="0"/>
            </a:endParaRPr>
          </a:p>
        </p:txBody>
      </p:sp>
      <p:sp>
        <p:nvSpPr>
          <p:cNvPr id="39" name="TextBox 38">
            <a:extLst>
              <a:ext uri="{FF2B5EF4-FFF2-40B4-BE49-F238E27FC236}">
                <a16:creationId xmlns:a16="http://schemas.microsoft.com/office/drawing/2014/main" id="{DD7E4F02-2927-4511-8759-3D254ED27737}"/>
              </a:ext>
            </a:extLst>
          </p:cNvPr>
          <p:cNvSpPr txBox="1"/>
          <p:nvPr/>
        </p:nvSpPr>
        <p:spPr>
          <a:xfrm>
            <a:off x="5255123" y="2184772"/>
            <a:ext cx="1128835"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David</a:t>
            </a:r>
            <a:endParaRPr lang="en-US" sz="2000" dirty="0">
              <a:solidFill>
                <a:schemeClr val="bg1"/>
              </a:solidFill>
              <a:latin typeface="Hanley Slim Sans" panose="00000500000000000000" pitchFamily="50" charset="0"/>
            </a:endParaRPr>
          </a:p>
        </p:txBody>
      </p:sp>
      <p:sp>
        <p:nvSpPr>
          <p:cNvPr id="40" name="TextBox 39">
            <a:extLst>
              <a:ext uri="{FF2B5EF4-FFF2-40B4-BE49-F238E27FC236}">
                <a16:creationId xmlns:a16="http://schemas.microsoft.com/office/drawing/2014/main" id="{ABE08AB1-84EF-4901-847E-A806B8BE8866}"/>
              </a:ext>
            </a:extLst>
          </p:cNvPr>
          <p:cNvSpPr txBox="1"/>
          <p:nvPr/>
        </p:nvSpPr>
        <p:spPr>
          <a:xfrm>
            <a:off x="6401806" y="2891670"/>
            <a:ext cx="1279517"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Christ</a:t>
            </a:r>
            <a:endParaRPr lang="en-US" sz="2000" dirty="0">
              <a:solidFill>
                <a:schemeClr val="bg1"/>
              </a:solidFill>
              <a:latin typeface="Hanley Slim Sans" panose="00000500000000000000" pitchFamily="50" charset="0"/>
            </a:endParaRPr>
          </a:p>
        </p:txBody>
      </p:sp>
      <p:sp>
        <p:nvSpPr>
          <p:cNvPr id="6" name="Oval 5">
            <a:extLst>
              <a:ext uri="{FF2B5EF4-FFF2-40B4-BE49-F238E27FC236}">
                <a16:creationId xmlns:a16="http://schemas.microsoft.com/office/drawing/2014/main" id="{C3F1B1DB-D69C-4FC6-A455-984569BA62C2}"/>
              </a:ext>
            </a:extLst>
          </p:cNvPr>
          <p:cNvSpPr/>
          <p:nvPr/>
        </p:nvSpPr>
        <p:spPr>
          <a:xfrm>
            <a:off x="4104802" y="2425055"/>
            <a:ext cx="147164" cy="147164"/>
          </a:xfrm>
          <a:prstGeom prst="ellipse">
            <a:avLst/>
          </a:prstGeom>
          <a:solidFill>
            <a:srgbClr val="13A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1290AF3-DFC9-4DDD-A949-0E6D615D5828}"/>
              </a:ext>
            </a:extLst>
          </p:cNvPr>
          <p:cNvSpPr/>
          <p:nvPr/>
        </p:nvSpPr>
        <p:spPr>
          <a:xfrm>
            <a:off x="6142819" y="3150332"/>
            <a:ext cx="147164" cy="147164"/>
          </a:xfrm>
          <a:prstGeom prst="ellipse">
            <a:avLst/>
          </a:prstGeom>
          <a:solidFill>
            <a:srgbClr val="13A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1D32286-4961-46E7-B5EF-00A6497F45FF}"/>
              </a:ext>
            </a:extLst>
          </p:cNvPr>
          <p:cNvSpPr/>
          <p:nvPr/>
        </p:nvSpPr>
        <p:spPr>
          <a:xfrm>
            <a:off x="5301213" y="4554792"/>
            <a:ext cx="147164" cy="147164"/>
          </a:xfrm>
          <a:prstGeom prst="ellipse">
            <a:avLst/>
          </a:prstGeom>
          <a:solidFill>
            <a:srgbClr val="13A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EC4600F-30E7-4477-A921-F2F2A51F8F35}"/>
              </a:ext>
            </a:extLst>
          </p:cNvPr>
          <p:cNvSpPr/>
          <p:nvPr/>
        </p:nvSpPr>
        <p:spPr>
          <a:xfrm>
            <a:off x="2855930" y="4538356"/>
            <a:ext cx="147164" cy="147164"/>
          </a:xfrm>
          <a:prstGeom prst="ellipse">
            <a:avLst/>
          </a:prstGeom>
          <a:solidFill>
            <a:srgbClr val="13A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011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BC595-FA2D-41DE-92B3-556CE31A6B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448"/>
            <a:ext cx="20848556" cy="6890447"/>
          </a:xfrm>
          <a:prstGeom prst="rect">
            <a:avLst/>
          </a:prstGeom>
        </p:spPr>
      </p:pic>
      <p:sp>
        <p:nvSpPr>
          <p:cNvPr id="24" name="TextBox 23" hidden="1">
            <a:extLst>
              <a:ext uri="{FF2B5EF4-FFF2-40B4-BE49-F238E27FC236}">
                <a16:creationId xmlns:a16="http://schemas.microsoft.com/office/drawing/2014/main" id="{C3700AD8-0E54-4D06-93B7-96D390AD2B13}"/>
              </a:ext>
            </a:extLst>
          </p:cNvPr>
          <p:cNvSpPr txBox="1"/>
          <p:nvPr/>
        </p:nvSpPr>
        <p:spPr>
          <a:xfrm>
            <a:off x="84374" y="363432"/>
            <a:ext cx="8975253" cy="707886"/>
          </a:xfrm>
          <a:prstGeom prst="rect">
            <a:avLst/>
          </a:prstGeom>
          <a:noFill/>
        </p:spPr>
        <p:txBody>
          <a:bodyPr wrap="square" rtlCol="0" anchor="ctr">
            <a:spAutoFit/>
          </a:bodyPr>
          <a:lstStyle/>
          <a:p>
            <a:pPr algn="ctr"/>
            <a:r>
              <a:rPr lang="en-US" sz="4000" dirty="0">
                <a:solidFill>
                  <a:schemeClr val="bg1"/>
                </a:solidFill>
                <a:latin typeface="Hanley Sans" panose="00000500000000000000" pitchFamily="50" charset="0"/>
              </a:rPr>
              <a:t>Covenants Of the bible</a:t>
            </a:r>
          </a:p>
        </p:txBody>
      </p:sp>
      <p:pic>
        <p:nvPicPr>
          <p:cNvPr id="10" name="Picture 9" descr="Shape&#10;&#10;Description automatically generated">
            <a:extLst>
              <a:ext uri="{FF2B5EF4-FFF2-40B4-BE49-F238E27FC236}">
                <a16:creationId xmlns:a16="http://schemas.microsoft.com/office/drawing/2014/main" id="{CA154970-15AB-455A-AE86-C59A9E7D6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883" y="-1925366"/>
            <a:ext cx="15327185" cy="15327191"/>
          </a:xfrm>
          <a:prstGeom prst="rect">
            <a:avLst/>
          </a:prstGeom>
        </p:spPr>
      </p:pic>
      <p:pic>
        <p:nvPicPr>
          <p:cNvPr id="13" name="Picture 12" descr="Shape&#10;&#10;Description automatically generated" hidden="1">
            <a:extLst>
              <a:ext uri="{FF2B5EF4-FFF2-40B4-BE49-F238E27FC236}">
                <a16:creationId xmlns:a16="http://schemas.microsoft.com/office/drawing/2014/main" id="{BA6B637A-4969-439F-A3AD-883E9744A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56" y="3422458"/>
            <a:ext cx="2377831" cy="2377833"/>
          </a:xfrm>
          <a:prstGeom prst="rect">
            <a:avLst/>
          </a:prstGeom>
        </p:spPr>
      </p:pic>
      <p:pic>
        <p:nvPicPr>
          <p:cNvPr id="14" name="Picture 13" descr="Shape&#10;&#10;Description automatically generated" hidden="1">
            <a:extLst>
              <a:ext uri="{FF2B5EF4-FFF2-40B4-BE49-F238E27FC236}">
                <a16:creationId xmlns:a16="http://schemas.microsoft.com/office/drawing/2014/main" id="{74B1EEB8-D3A7-4E65-BA64-0A747998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158" y="4125583"/>
            <a:ext cx="2377831" cy="2377833"/>
          </a:xfrm>
          <a:prstGeom prst="rect">
            <a:avLst/>
          </a:prstGeom>
        </p:spPr>
      </p:pic>
      <p:pic>
        <p:nvPicPr>
          <p:cNvPr id="15" name="Picture 14" descr="Shape&#10;&#10;Description automatically generated">
            <a:extLst>
              <a:ext uri="{FF2B5EF4-FFF2-40B4-BE49-F238E27FC236}">
                <a16:creationId xmlns:a16="http://schemas.microsoft.com/office/drawing/2014/main" id="{91471E8A-A1AB-4EB5-8801-4FED108D9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711" y="-7394439"/>
            <a:ext cx="11239857" cy="11239866"/>
          </a:xfrm>
          <a:prstGeom prst="rect">
            <a:avLst/>
          </a:prstGeom>
        </p:spPr>
      </p:pic>
      <p:pic>
        <p:nvPicPr>
          <p:cNvPr id="16" name="Picture 15" descr="Shape&#10;&#10;Description automatically generated" hidden="1">
            <a:extLst>
              <a:ext uri="{FF2B5EF4-FFF2-40B4-BE49-F238E27FC236}">
                <a16:creationId xmlns:a16="http://schemas.microsoft.com/office/drawing/2014/main" id="{B78EE81F-8AEB-4642-B707-F6A59FB7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16" y="2709371"/>
            <a:ext cx="2377831" cy="2377833"/>
          </a:xfrm>
          <a:prstGeom prst="rect">
            <a:avLst/>
          </a:prstGeom>
        </p:spPr>
      </p:pic>
      <p:pic>
        <p:nvPicPr>
          <p:cNvPr id="17" name="Picture 16" descr="Shape&#10;&#10;Description automatically generated" hidden="1">
            <a:extLst>
              <a:ext uri="{FF2B5EF4-FFF2-40B4-BE49-F238E27FC236}">
                <a16:creationId xmlns:a16="http://schemas.microsoft.com/office/drawing/2014/main" id="{0C8353A2-24EA-4EF5-A69F-DED45119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755" y="-4386053"/>
            <a:ext cx="11239857" cy="11239866"/>
          </a:xfrm>
          <a:prstGeom prst="rect">
            <a:avLst/>
          </a:prstGeom>
        </p:spPr>
      </p:pic>
      <p:pic>
        <p:nvPicPr>
          <p:cNvPr id="18" name="Picture 17" descr="Shape&#10;&#10;Description automatically generated">
            <a:extLst>
              <a:ext uri="{FF2B5EF4-FFF2-40B4-BE49-F238E27FC236}">
                <a16:creationId xmlns:a16="http://schemas.microsoft.com/office/drawing/2014/main" id="{6FA76897-E59E-41FC-BA76-A7A6656A3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854" y="717375"/>
            <a:ext cx="11239857" cy="11239866"/>
          </a:xfrm>
          <a:prstGeom prst="rect">
            <a:avLst/>
          </a:prstGeom>
        </p:spPr>
      </p:pic>
      <p:pic>
        <p:nvPicPr>
          <p:cNvPr id="19" name="Picture 18" descr="Shape&#10;&#10;Description automatically generated">
            <a:extLst>
              <a:ext uri="{FF2B5EF4-FFF2-40B4-BE49-F238E27FC236}">
                <a16:creationId xmlns:a16="http://schemas.microsoft.com/office/drawing/2014/main" id="{EED3E078-06DC-4638-8CF4-D886F90D1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7992" y="-3627982"/>
            <a:ext cx="11239857" cy="11239866"/>
          </a:xfrm>
          <a:prstGeom prst="rect">
            <a:avLst/>
          </a:prstGeom>
        </p:spPr>
      </p:pic>
      <p:pic>
        <p:nvPicPr>
          <p:cNvPr id="20" name="Picture 19" descr="Shape&#10;&#10;Description automatically generated">
            <a:extLst>
              <a:ext uri="{FF2B5EF4-FFF2-40B4-BE49-F238E27FC236}">
                <a16:creationId xmlns:a16="http://schemas.microsoft.com/office/drawing/2014/main" id="{AB3A9D32-A0C3-4386-87A6-12BBC8C02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447" y="-2630075"/>
            <a:ext cx="11239857" cy="11239866"/>
          </a:xfrm>
          <a:prstGeom prst="rect">
            <a:avLst/>
          </a:prstGeom>
        </p:spPr>
      </p:pic>
      <p:pic>
        <p:nvPicPr>
          <p:cNvPr id="21" name="Picture 20" descr="Shape&#10;&#10;Description automatically generated" hidden="1">
            <a:extLst>
              <a:ext uri="{FF2B5EF4-FFF2-40B4-BE49-F238E27FC236}">
                <a16:creationId xmlns:a16="http://schemas.microsoft.com/office/drawing/2014/main" id="{712D188F-BE37-4B61-BF13-84AEC31F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050" y="4150555"/>
            <a:ext cx="2377831" cy="2377833"/>
          </a:xfrm>
          <a:prstGeom prst="rect">
            <a:avLst/>
          </a:prstGeom>
        </p:spPr>
      </p:pic>
      <p:pic>
        <p:nvPicPr>
          <p:cNvPr id="22" name="Picture 21" descr="Shape&#10;&#10;Description automatically generated" hidden="1">
            <a:extLst>
              <a:ext uri="{FF2B5EF4-FFF2-40B4-BE49-F238E27FC236}">
                <a16:creationId xmlns:a16="http://schemas.microsoft.com/office/drawing/2014/main" id="{0EB4F999-BC3D-4CD6-B328-37AE2F1F5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706" y="2026445"/>
            <a:ext cx="2377831" cy="2377833"/>
          </a:xfrm>
          <a:prstGeom prst="rect">
            <a:avLst/>
          </a:prstGeom>
        </p:spPr>
      </p:pic>
      <p:pic>
        <p:nvPicPr>
          <p:cNvPr id="23" name="Picture 22" descr="Shape&#10;&#10;Description automatically generated" hidden="1">
            <a:extLst>
              <a:ext uri="{FF2B5EF4-FFF2-40B4-BE49-F238E27FC236}">
                <a16:creationId xmlns:a16="http://schemas.microsoft.com/office/drawing/2014/main" id="{2CC37884-45FA-4006-A4AF-401159523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485" y="2739725"/>
            <a:ext cx="2377831" cy="2377833"/>
          </a:xfrm>
          <a:prstGeom prst="rect">
            <a:avLst/>
          </a:prstGeom>
        </p:spPr>
      </p:pic>
      <p:pic>
        <p:nvPicPr>
          <p:cNvPr id="27" name="Picture 26" hidden="1">
            <a:extLst>
              <a:ext uri="{FF2B5EF4-FFF2-40B4-BE49-F238E27FC236}">
                <a16:creationId xmlns:a16="http://schemas.microsoft.com/office/drawing/2014/main" id="{E075B201-7581-4445-A374-C86611761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55" y="2835103"/>
            <a:ext cx="2231354" cy="2231356"/>
          </a:xfrm>
          <a:prstGeom prst="rect">
            <a:avLst/>
          </a:prstGeom>
        </p:spPr>
      </p:pic>
      <p:pic>
        <p:nvPicPr>
          <p:cNvPr id="29" name="Picture 28">
            <a:extLst>
              <a:ext uri="{FF2B5EF4-FFF2-40B4-BE49-F238E27FC236}">
                <a16:creationId xmlns:a16="http://schemas.microsoft.com/office/drawing/2014/main" id="{BD51A029-F5BF-4042-85C4-DE9CA73B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147" y="-949994"/>
            <a:ext cx="10547469" cy="10547478"/>
          </a:xfrm>
          <a:prstGeom prst="rect">
            <a:avLst/>
          </a:prstGeom>
        </p:spPr>
      </p:pic>
      <p:pic>
        <p:nvPicPr>
          <p:cNvPr id="31" name="Picture 30" descr="A picture containing silhouette&#10;&#10;Description automatically generated" hidden="1">
            <a:extLst>
              <a:ext uri="{FF2B5EF4-FFF2-40B4-BE49-F238E27FC236}">
                <a16:creationId xmlns:a16="http://schemas.microsoft.com/office/drawing/2014/main" id="{A3A08CD8-F855-4590-949C-B2FF21C13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940" y="4195054"/>
            <a:ext cx="2231354" cy="2231356"/>
          </a:xfrm>
          <a:prstGeom prst="rect">
            <a:avLst/>
          </a:prstGeom>
        </p:spPr>
      </p:pic>
      <p:pic>
        <p:nvPicPr>
          <p:cNvPr id="33" name="Picture 32" descr="Icon&#10;&#10;Description automatically generated" hidden="1">
            <a:extLst>
              <a:ext uri="{FF2B5EF4-FFF2-40B4-BE49-F238E27FC236}">
                <a16:creationId xmlns:a16="http://schemas.microsoft.com/office/drawing/2014/main" id="{B5A55C17-5088-4E5D-85B5-EF37D8A4A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7275" y="4171118"/>
            <a:ext cx="2231354" cy="2231356"/>
          </a:xfrm>
          <a:prstGeom prst="rect">
            <a:avLst/>
          </a:prstGeom>
        </p:spPr>
      </p:pic>
      <p:pic>
        <p:nvPicPr>
          <p:cNvPr id="35" name="Picture 34" descr="Icon&#10;&#10;Description automatically generated" hidden="1">
            <a:extLst>
              <a:ext uri="{FF2B5EF4-FFF2-40B4-BE49-F238E27FC236}">
                <a16:creationId xmlns:a16="http://schemas.microsoft.com/office/drawing/2014/main" id="{00E35646-3DC0-4CB5-953E-22DBC85D6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75" y="2739725"/>
            <a:ext cx="2231354" cy="2231356"/>
          </a:xfrm>
          <a:prstGeom prst="rect">
            <a:avLst/>
          </a:prstGeom>
        </p:spPr>
      </p:pic>
      <p:sp>
        <p:nvSpPr>
          <p:cNvPr id="36" name="TextBox 35" hidden="1">
            <a:extLst>
              <a:ext uri="{FF2B5EF4-FFF2-40B4-BE49-F238E27FC236}">
                <a16:creationId xmlns:a16="http://schemas.microsoft.com/office/drawing/2014/main" id="{7861DF01-61F3-4480-AA79-EB30D767EDB9}"/>
              </a:ext>
            </a:extLst>
          </p:cNvPr>
          <p:cNvSpPr txBox="1"/>
          <p:nvPr/>
        </p:nvSpPr>
        <p:spPr>
          <a:xfrm>
            <a:off x="1615949" y="4312142"/>
            <a:ext cx="995785"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Noah</a:t>
            </a:r>
            <a:endParaRPr lang="en-US" sz="2000" dirty="0">
              <a:solidFill>
                <a:schemeClr val="bg1"/>
              </a:solidFill>
              <a:latin typeface="Hanley Slim Sans" panose="00000500000000000000" pitchFamily="50" charset="0"/>
            </a:endParaRPr>
          </a:p>
        </p:txBody>
      </p:sp>
      <p:sp>
        <p:nvSpPr>
          <p:cNvPr id="37" name="TextBox 36" hidden="1">
            <a:extLst>
              <a:ext uri="{FF2B5EF4-FFF2-40B4-BE49-F238E27FC236}">
                <a16:creationId xmlns:a16="http://schemas.microsoft.com/office/drawing/2014/main" id="{80FB1906-62AD-450E-A959-344130B024FF}"/>
              </a:ext>
            </a:extLst>
          </p:cNvPr>
          <p:cNvSpPr txBox="1"/>
          <p:nvPr/>
        </p:nvSpPr>
        <p:spPr>
          <a:xfrm>
            <a:off x="878313" y="4019689"/>
            <a:ext cx="6745311" cy="584775"/>
          </a:xfrm>
          <a:prstGeom prst="rect">
            <a:avLst/>
          </a:prstGeom>
          <a:noFill/>
        </p:spPr>
        <p:txBody>
          <a:bodyPr wrap="square" rtlCol="0">
            <a:spAutoFit/>
          </a:bodyPr>
          <a:lstStyle/>
          <a:p>
            <a:r>
              <a:rPr lang="en-US" sz="3200" dirty="0" err="1">
                <a:solidFill>
                  <a:schemeClr val="bg1"/>
                </a:solidFill>
                <a:latin typeface="Hanley Slim Sans" panose="00000500000000000000" pitchFamily="50" charset="0"/>
              </a:rPr>
              <a:t>abraham</a:t>
            </a:r>
            <a:endParaRPr lang="en-US" dirty="0">
              <a:solidFill>
                <a:schemeClr val="bg1"/>
              </a:solidFill>
              <a:latin typeface="Hanley Slim Sans" panose="00000500000000000000" pitchFamily="50" charset="0"/>
            </a:endParaRPr>
          </a:p>
        </p:txBody>
      </p:sp>
      <p:sp>
        <p:nvSpPr>
          <p:cNvPr id="38" name="TextBox 37" hidden="1">
            <a:extLst>
              <a:ext uri="{FF2B5EF4-FFF2-40B4-BE49-F238E27FC236}">
                <a16:creationId xmlns:a16="http://schemas.microsoft.com/office/drawing/2014/main" id="{E70D84F2-BF81-40D8-A695-0BD34B94DA97}"/>
              </a:ext>
            </a:extLst>
          </p:cNvPr>
          <p:cNvSpPr txBox="1"/>
          <p:nvPr/>
        </p:nvSpPr>
        <p:spPr>
          <a:xfrm>
            <a:off x="3969930" y="4312141"/>
            <a:ext cx="1242648" cy="646331"/>
          </a:xfrm>
          <a:prstGeom prst="rect">
            <a:avLst/>
          </a:prstGeom>
          <a:noFill/>
        </p:spPr>
        <p:txBody>
          <a:bodyPr wrap="none" rtlCol="0">
            <a:spAutoFit/>
          </a:bodyPr>
          <a:lstStyle/>
          <a:p>
            <a:r>
              <a:rPr lang="en-US" sz="3600" dirty="0" err="1">
                <a:solidFill>
                  <a:schemeClr val="bg1"/>
                </a:solidFill>
                <a:latin typeface="Hanley Slim Sans" panose="00000500000000000000" pitchFamily="50" charset="0"/>
              </a:rPr>
              <a:t>israel</a:t>
            </a:r>
            <a:endParaRPr lang="en-US" sz="2000" dirty="0">
              <a:solidFill>
                <a:schemeClr val="bg1"/>
              </a:solidFill>
              <a:latin typeface="Hanley Slim Sans" panose="00000500000000000000" pitchFamily="50" charset="0"/>
            </a:endParaRPr>
          </a:p>
        </p:txBody>
      </p:sp>
      <p:sp>
        <p:nvSpPr>
          <p:cNvPr id="39" name="TextBox 38" hidden="1">
            <a:extLst>
              <a:ext uri="{FF2B5EF4-FFF2-40B4-BE49-F238E27FC236}">
                <a16:creationId xmlns:a16="http://schemas.microsoft.com/office/drawing/2014/main" id="{DD7E4F02-2927-4511-8759-3D254ED27737}"/>
              </a:ext>
            </a:extLst>
          </p:cNvPr>
          <p:cNvSpPr txBox="1"/>
          <p:nvPr/>
        </p:nvSpPr>
        <p:spPr>
          <a:xfrm>
            <a:off x="4196497" y="1991951"/>
            <a:ext cx="5335932" cy="646331"/>
          </a:xfrm>
          <a:prstGeom prst="rect">
            <a:avLst/>
          </a:prstGeom>
          <a:noFill/>
        </p:spPr>
        <p:txBody>
          <a:bodyPr wrap="square" rtlCol="0">
            <a:spAutoFit/>
          </a:bodyPr>
          <a:lstStyle/>
          <a:p>
            <a:r>
              <a:rPr lang="en-US" sz="3600" dirty="0">
                <a:solidFill>
                  <a:schemeClr val="bg1"/>
                </a:solidFill>
                <a:latin typeface="Hanley Slim Sans" panose="00000500000000000000" pitchFamily="50" charset="0"/>
              </a:rPr>
              <a:t>David</a:t>
            </a:r>
            <a:endParaRPr lang="en-US" sz="2000" dirty="0">
              <a:solidFill>
                <a:schemeClr val="bg1"/>
              </a:solidFill>
              <a:latin typeface="Hanley Slim Sans" panose="00000500000000000000" pitchFamily="50" charset="0"/>
            </a:endParaRPr>
          </a:p>
        </p:txBody>
      </p:sp>
      <p:sp>
        <p:nvSpPr>
          <p:cNvPr id="40" name="TextBox 39" hidden="1">
            <a:extLst>
              <a:ext uri="{FF2B5EF4-FFF2-40B4-BE49-F238E27FC236}">
                <a16:creationId xmlns:a16="http://schemas.microsoft.com/office/drawing/2014/main" id="{ABE08AB1-84EF-4901-847E-A806B8BE8866}"/>
              </a:ext>
            </a:extLst>
          </p:cNvPr>
          <p:cNvSpPr txBox="1"/>
          <p:nvPr/>
        </p:nvSpPr>
        <p:spPr>
          <a:xfrm>
            <a:off x="6401806" y="2891670"/>
            <a:ext cx="1279517"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Christ</a:t>
            </a:r>
            <a:endParaRPr lang="en-US" sz="2000" dirty="0">
              <a:solidFill>
                <a:schemeClr val="bg1"/>
              </a:solidFill>
              <a:latin typeface="Hanley Slim Sans" panose="00000500000000000000" pitchFamily="50" charset="0"/>
            </a:endParaRPr>
          </a:p>
        </p:txBody>
      </p:sp>
      <p:sp>
        <p:nvSpPr>
          <p:cNvPr id="6" name="Title 5">
            <a:extLst>
              <a:ext uri="{FF2B5EF4-FFF2-40B4-BE49-F238E27FC236}">
                <a16:creationId xmlns:a16="http://schemas.microsoft.com/office/drawing/2014/main" id="{11F41AC6-572E-446A-88DC-BA67BB0EBE3B}"/>
              </a:ext>
            </a:extLst>
          </p:cNvPr>
          <p:cNvSpPr>
            <a:spLocks noGrp="1"/>
          </p:cNvSpPr>
          <p:nvPr>
            <p:ph type="title"/>
          </p:nvPr>
        </p:nvSpPr>
        <p:spPr>
          <a:xfrm>
            <a:off x="511688" y="599045"/>
            <a:ext cx="8274654" cy="1325563"/>
          </a:xfrm>
        </p:spPr>
        <p:txBody>
          <a:bodyPr>
            <a:normAutofit fontScale="90000"/>
          </a:bodyPr>
          <a:lstStyle/>
          <a:p>
            <a:pPr algn="ctr"/>
            <a:r>
              <a:rPr lang="en-US" sz="4800" dirty="0">
                <a:solidFill>
                  <a:schemeClr val="bg1"/>
                </a:solidFill>
                <a:latin typeface="Hanley Sans" panose="00000500000000000000" pitchFamily="50" charset="0"/>
              </a:rPr>
              <a:t>Conditional vs unconditional</a:t>
            </a:r>
          </a:p>
        </p:txBody>
      </p:sp>
      <p:sp>
        <p:nvSpPr>
          <p:cNvPr id="7" name="Content Placeholder 6">
            <a:extLst>
              <a:ext uri="{FF2B5EF4-FFF2-40B4-BE49-F238E27FC236}">
                <a16:creationId xmlns:a16="http://schemas.microsoft.com/office/drawing/2014/main" id="{65C9D519-C21B-4BB1-A160-F7A4C458DF63}"/>
              </a:ext>
            </a:extLst>
          </p:cNvPr>
          <p:cNvSpPr>
            <a:spLocks noGrp="1"/>
          </p:cNvSpPr>
          <p:nvPr>
            <p:ph idx="1"/>
          </p:nvPr>
        </p:nvSpPr>
        <p:spPr>
          <a:xfrm>
            <a:off x="1645920" y="1825625"/>
            <a:ext cx="5835535" cy="4351338"/>
          </a:xfrm>
        </p:spPr>
        <p:txBody>
          <a:bodyPr>
            <a:normAutofit lnSpcReduction="10000"/>
          </a:bodyPr>
          <a:lstStyle/>
          <a:p>
            <a:r>
              <a:rPr lang="en-US" sz="3200" dirty="0">
                <a:solidFill>
                  <a:schemeClr val="bg1"/>
                </a:solidFill>
                <a:latin typeface="Hanley Slim Sans" panose="00000500000000000000" pitchFamily="50" charset="0"/>
              </a:rPr>
              <a:t>Even unconditional covenants are built upon conditions…</a:t>
            </a:r>
          </a:p>
          <a:p>
            <a:pPr lvl="1"/>
            <a:r>
              <a:rPr lang="en-US" sz="2800" dirty="0">
                <a:solidFill>
                  <a:schemeClr val="bg1"/>
                </a:solidFill>
                <a:latin typeface="Hanley Slim Sans" panose="00000500000000000000" pitchFamily="50" charset="0"/>
              </a:rPr>
              <a:t>Which illustrate how unable…how undeserving man is.</a:t>
            </a:r>
          </a:p>
          <a:p>
            <a:pPr lvl="1"/>
            <a:r>
              <a:rPr lang="en-US" sz="2800" dirty="0">
                <a:solidFill>
                  <a:schemeClr val="bg1"/>
                </a:solidFill>
                <a:latin typeface="Hanley Slim Sans" panose="00000500000000000000" pitchFamily="50" charset="0"/>
              </a:rPr>
              <a:t>Which illustrate how faithful and gracious Yahweh, the king of kings and lord of lords really is!</a:t>
            </a:r>
          </a:p>
          <a:p>
            <a:pPr marL="457200" lvl="1" indent="0">
              <a:buNone/>
            </a:pPr>
            <a:endParaRPr lang="en-US" sz="2800" dirty="0">
              <a:solidFill>
                <a:schemeClr val="bg1"/>
              </a:solidFill>
              <a:latin typeface="Hanley Slim Sans" panose="00000500000000000000" pitchFamily="50" charset="0"/>
            </a:endParaRPr>
          </a:p>
          <a:p>
            <a:pPr marL="0" indent="0" algn="ctr">
              <a:buNone/>
            </a:pPr>
            <a:r>
              <a:rPr lang="en-US" sz="3000" dirty="0">
                <a:solidFill>
                  <a:schemeClr val="bg1"/>
                </a:solidFill>
                <a:latin typeface="Hanley Sans" panose="00000500000000000000" pitchFamily="50" charset="0"/>
              </a:rPr>
              <a:t>Yahweh is the covenantal god of mercy!</a:t>
            </a:r>
          </a:p>
        </p:txBody>
      </p:sp>
    </p:spTree>
    <p:extLst>
      <p:ext uri="{BB962C8B-B14F-4D97-AF65-F5344CB8AC3E}">
        <p14:creationId xmlns:p14="http://schemas.microsoft.com/office/powerpoint/2010/main" val="10396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BC595-FA2D-41DE-92B3-556CE31A6B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448"/>
            <a:ext cx="20848556" cy="6890447"/>
          </a:xfrm>
          <a:prstGeom prst="rect">
            <a:avLst/>
          </a:prstGeom>
        </p:spPr>
      </p:pic>
      <p:sp>
        <p:nvSpPr>
          <p:cNvPr id="24" name="TextBox 23">
            <a:extLst>
              <a:ext uri="{FF2B5EF4-FFF2-40B4-BE49-F238E27FC236}">
                <a16:creationId xmlns:a16="http://schemas.microsoft.com/office/drawing/2014/main" id="{C3700AD8-0E54-4D06-93B7-96D390AD2B13}"/>
              </a:ext>
            </a:extLst>
          </p:cNvPr>
          <p:cNvSpPr txBox="1"/>
          <p:nvPr/>
        </p:nvSpPr>
        <p:spPr>
          <a:xfrm>
            <a:off x="84374" y="363432"/>
            <a:ext cx="8975253" cy="707886"/>
          </a:xfrm>
          <a:prstGeom prst="rect">
            <a:avLst/>
          </a:prstGeom>
          <a:noFill/>
        </p:spPr>
        <p:txBody>
          <a:bodyPr wrap="square" rtlCol="0" anchor="ctr">
            <a:spAutoFit/>
          </a:bodyPr>
          <a:lstStyle/>
          <a:p>
            <a:pPr algn="ctr"/>
            <a:r>
              <a:rPr lang="en-US" sz="4000" dirty="0">
                <a:solidFill>
                  <a:schemeClr val="bg1"/>
                </a:solidFill>
                <a:latin typeface="Hanley Sans" panose="00000500000000000000" pitchFamily="50" charset="0"/>
              </a:rPr>
              <a:t>Covenants Of the bible</a:t>
            </a:r>
          </a:p>
        </p:txBody>
      </p:sp>
      <p:pic>
        <p:nvPicPr>
          <p:cNvPr id="19" name="Picture 18" descr="Shape&#10;&#10;Description automatically generated">
            <a:extLst>
              <a:ext uri="{FF2B5EF4-FFF2-40B4-BE49-F238E27FC236}">
                <a16:creationId xmlns:a16="http://schemas.microsoft.com/office/drawing/2014/main" id="{EED3E078-06DC-4638-8CF4-D886F90D1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520" y="657114"/>
            <a:ext cx="6231230" cy="6231236"/>
          </a:xfrm>
          <a:prstGeom prst="rect">
            <a:avLst/>
          </a:prstGeom>
        </p:spPr>
      </p:pic>
      <p:pic>
        <p:nvPicPr>
          <p:cNvPr id="27" name="Picture 26">
            <a:extLst>
              <a:ext uri="{FF2B5EF4-FFF2-40B4-BE49-F238E27FC236}">
                <a16:creationId xmlns:a16="http://schemas.microsoft.com/office/drawing/2014/main" id="{E075B201-7581-4445-A374-C86611761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964" y="849041"/>
            <a:ext cx="5847380" cy="5847382"/>
          </a:xfrm>
          <a:prstGeom prst="rect">
            <a:avLst/>
          </a:prstGeom>
        </p:spPr>
      </p:pic>
      <p:pic>
        <p:nvPicPr>
          <p:cNvPr id="18" name="Picture 17" descr="Shape&#10;&#10;Description automatically generated">
            <a:extLst>
              <a:ext uri="{FF2B5EF4-FFF2-40B4-BE49-F238E27FC236}">
                <a16:creationId xmlns:a16="http://schemas.microsoft.com/office/drawing/2014/main" id="{6FA76897-E59E-41FC-BA76-A7A6656A3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8" y="1851772"/>
            <a:ext cx="1340139" cy="1340140"/>
          </a:xfrm>
          <a:prstGeom prst="rect">
            <a:avLst/>
          </a:prstGeom>
        </p:spPr>
      </p:pic>
      <p:pic>
        <p:nvPicPr>
          <p:cNvPr id="29" name="Picture 28">
            <a:extLst>
              <a:ext uri="{FF2B5EF4-FFF2-40B4-BE49-F238E27FC236}">
                <a16:creationId xmlns:a16="http://schemas.microsoft.com/office/drawing/2014/main" id="{BD51A029-F5BF-4042-85C4-DE9CA73B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967" y="1872007"/>
            <a:ext cx="1257585" cy="1257586"/>
          </a:xfrm>
          <a:prstGeom prst="rect">
            <a:avLst/>
          </a:prstGeom>
        </p:spPr>
      </p:pic>
      <p:pic>
        <p:nvPicPr>
          <p:cNvPr id="14" name="Picture 13" descr="Shape&#10;&#10;Description automatically generated">
            <a:extLst>
              <a:ext uri="{FF2B5EF4-FFF2-40B4-BE49-F238E27FC236}">
                <a16:creationId xmlns:a16="http://schemas.microsoft.com/office/drawing/2014/main" id="{74B1EEB8-D3A7-4E65-BA64-0A747998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8" y="3427630"/>
            <a:ext cx="1340139" cy="1340140"/>
          </a:xfrm>
          <a:prstGeom prst="rect">
            <a:avLst/>
          </a:prstGeom>
        </p:spPr>
      </p:pic>
      <p:pic>
        <p:nvPicPr>
          <p:cNvPr id="31" name="Picture 30" descr="A picture containing silhouette&#10;&#10;Description automatically generated">
            <a:extLst>
              <a:ext uri="{FF2B5EF4-FFF2-40B4-BE49-F238E27FC236}">
                <a16:creationId xmlns:a16="http://schemas.microsoft.com/office/drawing/2014/main" id="{A3A08CD8-F855-4590-949C-B2FF21C13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491" y="3475825"/>
            <a:ext cx="1257585" cy="1257586"/>
          </a:xfrm>
          <a:prstGeom prst="rect">
            <a:avLst/>
          </a:prstGeom>
        </p:spPr>
      </p:pic>
      <p:pic>
        <p:nvPicPr>
          <p:cNvPr id="21" name="Picture 20" descr="Shape&#10;&#10;Description automatically generated">
            <a:extLst>
              <a:ext uri="{FF2B5EF4-FFF2-40B4-BE49-F238E27FC236}">
                <a16:creationId xmlns:a16="http://schemas.microsoft.com/office/drawing/2014/main" id="{712D188F-BE37-4B61-BF13-84AEC31F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8" y="2639701"/>
            <a:ext cx="1340139" cy="1340140"/>
          </a:xfrm>
          <a:prstGeom prst="rect">
            <a:avLst/>
          </a:prstGeom>
        </p:spPr>
      </p:pic>
      <p:pic>
        <p:nvPicPr>
          <p:cNvPr id="33" name="Picture 32" descr="Icon&#10;&#10;Description automatically generated">
            <a:extLst>
              <a:ext uri="{FF2B5EF4-FFF2-40B4-BE49-F238E27FC236}">
                <a16:creationId xmlns:a16="http://schemas.microsoft.com/office/drawing/2014/main" id="{B5A55C17-5088-4E5D-85B5-EF37D8A4A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339" y="2651290"/>
            <a:ext cx="1257585" cy="1257586"/>
          </a:xfrm>
          <a:prstGeom prst="rect">
            <a:avLst/>
          </a:prstGeom>
        </p:spPr>
      </p:pic>
      <p:pic>
        <p:nvPicPr>
          <p:cNvPr id="16" name="Picture 15" descr="Shape&#10;&#10;Description automatically generated">
            <a:extLst>
              <a:ext uri="{FF2B5EF4-FFF2-40B4-BE49-F238E27FC236}">
                <a16:creationId xmlns:a16="http://schemas.microsoft.com/office/drawing/2014/main" id="{B78EE81F-8AEB-4642-B707-F6A59FB7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8" y="4215559"/>
            <a:ext cx="1340139" cy="1340140"/>
          </a:xfrm>
          <a:prstGeom prst="rect">
            <a:avLst/>
          </a:prstGeom>
        </p:spPr>
      </p:pic>
      <p:pic>
        <p:nvPicPr>
          <p:cNvPr id="35" name="Picture 34" descr="Icon&#10;&#10;Description automatically generated">
            <a:extLst>
              <a:ext uri="{FF2B5EF4-FFF2-40B4-BE49-F238E27FC236}">
                <a16:creationId xmlns:a16="http://schemas.microsoft.com/office/drawing/2014/main" id="{00E35646-3DC0-4CB5-953E-22DBC85D6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3966" y="4232666"/>
            <a:ext cx="1257585" cy="1257586"/>
          </a:xfrm>
          <a:prstGeom prst="rect">
            <a:avLst/>
          </a:prstGeom>
        </p:spPr>
      </p:pic>
      <p:sp>
        <p:nvSpPr>
          <p:cNvPr id="12" name="Hexagon 11">
            <a:extLst>
              <a:ext uri="{FF2B5EF4-FFF2-40B4-BE49-F238E27FC236}">
                <a16:creationId xmlns:a16="http://schemas.microsoft.com/office/drawing/2014/main" id="{8EBFE397-C375-4495-841D-10C9BF662C20}"/>
              </a:ext>
            </a:extLst>
          </p:cNvPr>
          <p:cNvSpPr/>
          <p:nvPr/>
        </p:nvSpPr>
        <p:spPr>
          <a:xfrm>
            <a:off x="1228218" y="3705863"/>
            <a:ext cx="929064" cy="789955"/>
          </a:xfrm>
          <a:prstGeom prst="hexagon">
            <a:avLst>
              <a:gd name="adj" fmla="val 28425"/>
              <a:gd name="vf" fmla="val 115470"/>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07F76A0D-E388-468A-ADC8-03C9C3F0FE88}"/>
              </a:ext>
            </a:extLst>
          </p:cNvPr>
          <p:cNvSpPr/>
          <p:nvPr/>
        </p:nvSpPr>
        <p:spPr>
          <a:xfrm>
            <a:off x="1228981" y="2912764"/>
            <a:ext cx="929064" cy="789955"/>
          </a:xfrm>
          <a:prstGeom prst="hexagon">
            <a:avLst>
              <a:gd name="adj" fmla="val 28425"/>
              <a:gd name="vf" fmla="val 115470"/>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42" name="Hexagon 41">
            <a:extLst>
              <a:ext uri="{FF2B5EF4-FFF2-40B4-BE49-F238E27FC236}">
                <a16:creationId xmlns:a16="http://schemas.microsoft.com/office/drawing/2014/main" id="{B478B07A-EBAD-4908-AEA0-3A17DEEA8FDA}"/>
              </a:ext>
            </a:extLst>
          </p:cNvPr>
          <p:cNvSpPr/>
          <p:nvPr/>
        </p:nvSpPr>
        <p:spPr>
          <a:xfrm>
            <a:off x="1227039" y="2122370"/>
            <a:ext cx="929064" cy="789955"/>
          </a:xfrm>
          <a:prstGeom prst="hexagon">
            <a:avLst>
              <a:gd name="adj" fmla="val 28425"/>
              <a:gd name="vf" fmla="val 115470"/>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135F7A8-AFED-4504-9A4E-081685EBE4BF}"/>
              </a:ext>
            </a:extLst>
          </p:cNvPr>
          <p:cNvSpPr txBox="1"/>
          <p:nvPr/>
        </p:nvSpPr>
        <p:spPr>
          <a:xfrm>
            <a:off x="2156103" y="4600706"/>
            <a:ext cx="1340139" cy="584775"/>
          </a:xfrm>
          <a:prstGeom prst="rect">
            <a:avLst/>
          </a:prstGeom>
          <a:noFill/>
        </p:spPr>
        <p:txBody>
          <a:bodyPr wrap="square" rtlCol="0">
            <a:spAutoFit/>
          </a:bodyPr>
          <a:lstStyle/>
          <a:p>
            <a:r>
              <a:rPr lang="en-US" sz="3200" dirty="0">
                <a:solidFill>
                  <a:schemeClr val="bg1"/>
                </a:solidFill>
                <a:latin typeface="Hanley Slim Sans" panose="00000500000000000000" pitchFamily="50" charset="0"/>
              </a:rPr>
              <a:t>mercy</a:t>
            </a:r>
          </a:p>
        </p:txBody>
      </p:sp>
      <p:sp>
        <p:nvSpPr>
          <p:cNvPr id="43" name="TextBox 42">
            <a:extLst>
              <a:ext uri="{FF2B5EF4-FFF2-40B4-BE49-F238E27FC236}">
                <a16:creationId xmlns:a16="http://schemas.microsoft.com/office/drawing/2014/main" id="{6B850B50-0A93-4432-AF09-EAD8808FCF8D}"/>
              </a:ext>
            </a:extLst>
          </p:cNvPr>
          <p:cNvSpPr txBox="1"/>
          <p:nvPr/>
        </p:nvSpPr>
        <p:spPr>
          <a:xfrm>
            <a:off x="2167482" y="2250652"/>
            <a:ext cx="1597127" cy="584775"/>
          </a:xfrm>
          <a:prstGeom prst="rect">
            <a:avLst/>
          </a:prstGeom>
          <a:noFill/>
        </p:spPr>
        <p:txBody>
          <a:bodyPr wrap="square" rtlCol="0">
            <a:spAutoFit/>
          </a:bodyPr>
          <a:lstStyle/>
          <a:p>
            <a:r>
              <a:rPr lang="en-US" sz="3200" dirty="0">
                <a:solidFill>
                  <a:schemeClr val="bg1"/>
                </a:solidFill>
                <a:latin typeface="Hanley Slim Sans" panose="00000500000000000000" pitchFamily="50" charset="0"/>
              </a:rPr>
              <a:t>kingdom</a:t>
            </a:r>
          </a:p>
        </p:txBody>
      </p:sp>
      <p:sp>
        <p:nvSpPr>
          <p:cNvPr id="44" name="TextBox 43">
            <a:extLst>
              <a:ext uri="{FF2B5EF4-FFF2-40B4-BE49-F238E27FC236}">
                <a16:creationId xmlns:a16="http://schemas.microsoft.com/office/drawing/2014/main" id="{3BC16555-B01C-4EC2-B079-0F8B9010BA6A}"/>
              </a:ext>
            </a:extLst>
          </p:cNvPr>
          <p:cNvSpPr txBox="1"/>
          <p:nvPr/>
        </p:nvSpPr>
        <p:spPr>
          <a:xfrm>
            <a:off x="2167482" y="3043982"/>
            <a:ext cx="1340139" cy="584775"/>
          </a:xfrm>
          <a:prstGeom prst="rect">
            <a:avLst/>
          </a:prstGeom>
          <a:noFill/>
        </p:spPr>
        <p:txBody>
          <a:bodyPr wrap="square" rtlCol="0">
            <a:spAutoFit/>
          </a:bodyPr>
          <a:lstStyle/>
          <a:p>
            <a:r>
              <a:rPr lang="en-US" sz="3200" dirty="0">
                <a:solidFill>
                  <a:schemeClr val="bg1"/>
                </a:solidFill>
                <a:latin typeface="Hanley Slim Sans" panose="00000500000000000000" pitchFamily="50" charset="0"/>
              </a:rPr>
              <a:t>nation</a:t>
            </a:r>
          </a:p>
        </p:txBody>
      </p:sp>
      <p:sp>
        <p:nvSpPr>
          <p:cNvPr id="45" name="TextBox 44">
            <a:extLst>
              <a:ext uri="{FF2B5EF4-FFF2-40B4-BE49-F238E27FC236}">
                <a16:creationId xmlns:a16="http://schemas.microsoft.com/office/drawing/2014/main" id="{AC45C0D4-BC96-4926-B73A-6ABBF0786C31}"/>
              </a:ext>
            </a:extLst>
          </p:cNvPr>
          <p:cNvSpPr txBox="1"/>
          <p:nvPr/>
        </p:nvSpPr>
        <p:spPr>
          <a:xfrm>
            <a:off x="2169151" y="3831911"/>
            <a:ext cx="1340139" cy="584775"/>
          </a:xfrm>
          <a:prstGeom prst="rect">
            <a:avLst/>
          </a:prstGeom>
          <a:noFill/>
        </p:spPr>
        <p:txBody>
          <a:bodyPr wrap="square" rtlCol="0">
            <a:spAutoFit/>
          </a:bodyPr>
          <a:lstStyle/>
          <a:p>
            <a:r>
              <a:rPr lang="en-US" sz="3200" dirty="0">
                <a:solidFill>
                  <a:schemeClr val="bg1"/>
                </a:solidFill>
                <a:latin typeface="Hanley Slim Sans" panose="00000500000000000000" pitchFamily="50" charset="0"/>
              </a:rPr>
              <a:t>family</a:t>
            </a:r>
          </a:p>
        </p:txBody>
      </p:sp>
      <p:sp>
        <p:nvSpPr>
          <p:cNvPr id="26" name="TextBox 25">
            <a:extLst>
              <a:ext uri="{FF2B5EF4-FFF2-40B4-BE49-F238E27FC236}">
                <a16:creationId xmlns:a16="http://schemas.microsoft.com/office/drawing/2014/main" id="{063EB06C-7F23-4420-8D7E-3EF7DA673BFC}"/>
              </a:ext>
            </a:extLst>
          </p:cNvPr>
          <p:cNvSpPr txBox="1"/>
          <p:nvPr/>
        </p:nvSpPr>
        <p:spPr>
          <a:xfrm>
            <a:off x="5485222" y="3006809"/>
            <a:ext cx="2112420" cy="523220"/>
          </a:xfrm>
          <a:prstGeom prst="rect">
            <a:avLst/>
          </a:prstGeom>
          <a:noFill/>
        </p:spPr>
        <p:txBody>
          <a:bodyPr wrap="square" rtlCol="0">
            <a:spAutoFit/>
          </a:bodyPr>
          <a:lstStyle/>
          <a:p>
            <a:r>
              <a:rPr lang="en-US" sz="2800" dirty="0">
                <a:latin typeface="Hanley Slim Sans" panose="00000500000000000000" pitchFamily="50" charset="0"/>
              </a:rPr>
              <a:t>Heb</a:t>
            </a:r>
            <a:r>
              <a:rPr lang="en-US" dirty="0">
                <a:latin typeface="Hanley Slim Sans" panose="00000500000000000000" pitchFamily="50" charset="0"/>
              </a:rPr>
              <a:t>.</a:t>
            </a:r>
            <a:r>
              <a:rPr lang="en-US" sz="2800" dirty="0">
                <a:latin typeface="Hanley Slim Sans" panose="00000500000000000000" pitchFamily="50" charset="0"/>
              </a:rPr>
              <a:t>3</a:t>
            </a:r>
            <a:r>
              <a:rPr lang="en-US" dirty="0">
                <a:latin typeface="Hanley Slim Sans" panose="00000500000000000000" pitchFamily="50" charset="0"/>
              </a:rPr>
              <a:t>:</a:t>
            </a:r>
            <a:r>
              <a:rPr lang="en-US" sz="2800" dirty="0">
                <a:latin typeface="Hanley Slim Sans" panose="00000500000000000000" pitchFamily="50" charset="0"/>
              </a:rPr>
              <a:t>5</a:t>
            </a:r>
            <a:r>
              <a:rPr lang="en-US" dirty="0">
                <a:latin typeface="Hanley Slim Sans" panose="00000500000000000000" pitchFamily="50" charset="0"/>
              </a:rPr>
              <a:t>-</a:t>
            </a:r>
            <a:r>
              <a:rPr lang="en-US" sz="2800" dirty="0">
                <a:latin typeface="Hanley Slim Sans" panose="00000500000000000000" pitchFamily="50" charset="0"/>
              </a:rPr>
              <a:t>6</a:t>
            </a:r>
            <a:r>
              <a:rPr lang="en-US" dirty="0">
                <a:latin typeface="Hanley Slim Sans" panose="00000500000000000000" pitchFamily="50" charset="0"/>
              </a:rPr>
              <a:t>;</a:t>
            </a:r>
            <a:r>
              <a:rPr lang="en-US" sz="2800" dirty="0">
                <a:latin typeface="Hanley Slim Sans" panose="00000500000000000000" pitchFamily="50" charset="0"/>
              </a:rPr>
              <a:t>4</a:t>
            </a:r>
            <a:r>
              <a:rPr lang="en-US" dirty="0">
                <a:latin typeface="Hanley Slim Sans" panose="00000500000000000000" pitchFamily="50" charset="0"/>
              </a:rPr>
              <a:t>:</a:t>
            </a:r>
            <a:r>
              <a:rPr lang="en-US" sz="2800" dirty="0">
                <a:latin typeface="Hanley Slim Sans" panose="00000500000000000000" pitchFamily="50" charset="0"/>
              </a:rPr>
              <a:t>11</a:t>
            </a:r>
          </a:p>
        </p:txBody>
      </p:sp>
    </p:spTree>
    <p:extLst>
      <p:ext uri="{BB962C8B-B14F-4D97-AF65-F5344CB8AC3E}">
        <p14:creationId xmlns:p14="http://schemas.microsoft.com/office/powerpoint/2010/main" val="3630261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2500"/>
                            </p:stCondLst>
                            <p:childTnLst>
                              <p:par>
                                <p:cTn id="27" presetID="10" presetClass="entr" presetSubtype="0" fill="hold" grpId="0" nodeType="afterEffect">
                                  <p:stCondLst>
                                    <p:cond delay="50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4000"/>
                            </p:stCondLst>
                            <p:childTnLst>
                              <p:par>
                                <p:cTn id="38" presetID="10" presetClass="entr" presetSubtype="0" fill="hold" grpId="0" nodeType="afterEffect">
                                  <p:stCondLst>
                                    <p:cond delay="50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p:stCondLst>
                              <p:cond delay="5000"/>
                            </p:stCondLst>
                            <p:childTnLst>
                              <p:par>
                                <p:cTn id="42" presetID="10" presetClass="entr" presetSubtype="0" fill="hold" grpId="0" nodeType="afterEffect">
                                  <p:stCondLst>
                                    <p:cond delay="125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childTnLst>
                                </p:cTn>
                              </p:par>
                            </p:childTnLst>
                          </p:cTn>
                        </p:par>
                        <p:par>
                          <p:cTn id="45" fill="hold">
                            <p:stCondLst>
                              <p:cond delay="7250"/>
                            </p:stCondLst>
                            <p:childTnLst>
                              <p:par>
                                <p:cTn id="46" presetID="10"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childTnLst>
                                </p:cTn>
                              </p:par>
                            </p:childTnLst>
                          </p:cTn>
                        </p:par>
                        <p:par>
                          <p:cTn id="49" fill="hold">
                            <p:stCondLst>
                              <p:cond delay="8250"/>
                            </p:stCondLst>
                            <p:childTnLst>
                              <p:par>
                                <p:cTn id="50" presetID="10"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10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par>
                          <p:cTn id="61" fill="hold">
                            <p:stCondLst>
                              <p:cond delay="500"/>
                            </p:stCondLst>
                            <p:childTnLst>
                              <p:par>
                                <p:cTn id="62" presetID="10" presetClass="exit" presetSubtype="0" fill="hold" grpId="1" nodeType="afterEffect">
                                  <p:stCondLst>
                                    <p:cond delay="750"/>
                                  </p:stCondLst>
                                  <p:childTnLst>
                                    <p:animEffect transition="out" filter="fade">
                                      <p:cBhvr>
                                        <p:cTn id="63" dur="1000"/>
                                        <p:tgtEl>
                                          <p:spTgt spid="42"/>
                                        </p:tgtEl>
                                      </p:cBhvr>
                                    </p:animEffect>
                                    <p:set>
                                      <p:cBhvr>
                                        <p:cTn id="64" dur="1" fill="hold">
                                          <p:stCondLst>
                                            <p:cond delay="999"/>
                                          </p:stCondLst>
                                        </p:cTn>
                                        <p:tgtEl>
                                          <p:spTgt spid="42"/>
                                        </p:tgtEl>
                                        <p:attrNameLst>
                                          <p:attrName>style.visibility</p:attrName>
                                        </p:attrNameLst>
                                      </p:cBhvr>
                                      <p:to>
                                        <p:strVal val="hidden"/>
                                      </p:to>
                                    </p:set>
                                  </p:childTnLst>
                                </p:cTn>
                              </p:par>
                            </p:childTnLst>
                          </p:cTn>
                        </p:par>
                        <p:par>
                          <p:cTn id="65" fill="hold">
                            <p:stCondLst>
                              <p:cond delay="2250"/>
                            </p:stCondLst>
                            <p:childTnLst>
                              <p:par>
                                <p:cTn id="66" presetID="10" presetClass="exit" presetSubtype="0" fill="hold" grpId="1" nodeType="afterEffect">
                                  <p:stCondLst>
                                    <p:cond delay="0"/>
                                  </p:stCondLst>
                                  <p:childTnLst>
                                    <p:animEffect transition="out" filter="fade">
                                      <p:cBhvr>
                                        <p:cTn id="67" dur="1000"/>
                                        <p:tgtEl>
                                          <p:spTgt spid="41"/>
                                        </p:tgtEl>
                                      </p:cBhvr>
                                    </p:animEffect>
                                    <p:set>
                                      <p:cBhvr>
                                        <p:cTn id="68" dur="1" fill="hold">
                                          <p:stCondLst>
                                            <p:cond delay="999"/>
                                          </p:stCondLst>
                                        </p:cTn>
                                        <p:tgtEl>
                                          <p:spTgt spid="41"/>
                                        </p:tgtEl>
                                        <p:attrNameLst>
                                          <p:attrName>style.visibility</p:attrName>
                                        </p:attrNameLst>
                                      </p:cBhvr>
                                      <p:to>
                                        <p:strVal val="hidden"/>
                                      </p:to>
                                    </p:set>
                                  </p:childTnLst>
                                </p:cTn>
                              </p:par>
                            </p:childTnLst>
                          </p:cTn>
                        </p:par>
                        <p:par>
                          <p:cTn id="69" fill="hold">
                            <p:stCondLst>
                              <p:cond delay="3250"/>
                            </p:stCondLst>
                            <p:childTnLst>
                              <p:par>
                                <p:cTn id="70" presetID="10" presetClass="exit" presetSubtype="0" fill="hold" grpId="1" nodeType="afterEffect">
                                  <p:stCondLst>
                                    <p:cond delay="0"/>
                                  </p:stCondLst>
                                  <p:childTnLst>
                                    <p:animEffect transition="out" filter="fade">
                                      <p:cBhvr>
                                        <p:cTn id="71" dur="1000"/>
                                        <p:tgtEl>
                                          <p:spTgt spid="12"/>
                                        </p:tgtEl>
                                      </p:cBhvr>
                                    </p:animEffect>
                                    <p:set>
                                      <p:cBhvr>
                                        <p:cTn id="72" dur="1" fill="hold">
                                          <p:stCondLst>
                                            <p:cond delay="999"/>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41" grpId="0" animBg="1"/>
      <p:bldP spid="41" grpId="1" animBg="1"/>
      <p:bldP spid="42" grpId="0" animBg="1"/>
      <p:bldP spid="42" grpId="1" animBg="1"/>
      <p:bldP spid="25" grpId="0"/>
      <p:bldP spid="43" grpId="0"/>
      <p:bldP spid="44" grpId="0"/>
      <p:bldP spid="4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BC595-FA2D-41DE-92B3-556CE31A6B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448"/>
            <a:ext cx="20848556" cy="6890447"/>
          </a:xfrm>
          <a:prstGeom prst="rect">
            <a:avLst/>
          </a:prstGeom>
        </p:spPr>
      </p:pic>
      <p:sp>
        <p:nvSpPr>
          <p:cNvPr id="24" name="TextBox 23" hidden="1">
            <a:extLst>
              <a:ext uri="{FF2B5EF4-FFF2-40B4-BE49-F238E27FC236}">
                <a16:creationId xmlns:a16="http://schemas.microsoft.com/office/drawing/2014/main" id="{C3700AD8-0E54-4D06-93B7-96D390AD2B13}"/>
              </a:ext>
            </a:extLst>
          </p:cNvPr>
          <p:cNvSpPr txBox="1"/>
          <p:nvPr/>
        </p:nvSpPr>
        <p:spPr>
          <a:xfrm>
            <a:off x="84374" y="363432"/>
            <a:ext cx="8975253" cy="707886"/>
          </a:xfrm>
          <a:prstGeom prst="rect">
            <a:avLst/>
          </a:prstGeom>
          <a:noFill/>
        </p:spPr>
        <p:txBody>
          <a:bodyPr wrap="square" rtlCol="0" anchor="ctr">
            <a:spAutoFit/>
          </a:bodyPr>
          <a:lstStyle/>
          <a:p>
            <a:pPr algn="ctr"/>
            <a:r>
              <a:rPr lang="en-US" sz="4000" dirty="0">
                <a:solidFill>
                  <a:schemeClr val="bg1"/>
                </a:solidFill>
                <a:latin typeface="Hanley Sans" panose="00000500000000000000" pitchFamily="50" charset="0"/>
              </a:rPr>
              <a:t>Covenants Of the bible</a:t>
            </a:r>
          </a:p>
        </p:txBody>
      </p:sp>
      <p:pic>
        <p:nvPicPr>
          <p:cNvPr id="10" name="Picture 9" descr="Shape&#10;&#10;Description automatically generated">
            <a:extLst>
              <a:ext uri="{FF2B5EF4-FFF2-40B4-BE49-F238E27FC236}">
                <a16:creationId xmlns:a16="http://schemas.microsoft.com/office/drawing/2014/main" id="{CA154970-15AB-455A-AE86-C59A9E7D6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908" y="-3275911"/>
            <a:ext cx="13409816" cy="13409822"/>
          </a:xfrm>
          <a:prstGeom prst="rect">
            <a:avLst/>
          </a:prstGeom>
        </p:spPr>
      </p:pic>
      <p:pic>
        <p:nvPicPr>
          <p:cNvPr id="13" name="Picture 12" descr="Shape&#10;&#10;Description automatically generated" hidden="1">
            <a:extLst>
              <a:ext uri="{FF2B5EF4-FFF2-40B4-BE49-F238E27FC236}">
                <a16:creationId xmlns:a16="http://schemas.microsoft.com/office/drawing/2014/main" id="{BA6B637A-4969-439F-A3AD-883E9744A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56" y="3422458"/>
            <a:ext cx="2377831" cy="2377833"/>
          </a:xfrm>
          <a:prstGeom prst="rect">
            <a:avLst/>
          </a:prstGeom>
        </p:spPr>
      </p:pic>
      <p:pic>
        <p:nvPicPr>
          <p:cNvPr id="14" name="Picture 13" descr="Shape&#10;&#10;Description automatically generated" hidden="1">
            <a:extLst>
              <a:ext uri="{FF2B5EF4-FFF2-40B4-BE49-F238E27FC236}">
                <a16:creationId xmlns:a16="http://schemas.microsoft.com/office/drawing/2014/main" id="{74B1EEB8-D3A7-4E65-BA64-0A747998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158" y="4125583"/>
            <a:ext cx="2377831" cy="2377833"/>
          </a:xfrm>
          <a:prstGeom prst="rect">
            <a:avLst/>
          </a:prstGeom>
        </p:spPr>
      </p:pic>
      <p:pic>
        <p:nvPicPr>
          <p:cNvPr id="15" name="Picture 14" descr="Shape&#10;&#10;Description automatically generated">
            <a:extLst>
              <a:ext uri="{FF2B5EF4-FFF2-40B4-BE49-F238E27FC236}">
                <a16:creationId xmlns:a16="http://schemas.microsoft.com/office/drawing/2014/main" id="{91471E8A-A1AB-4EB5-8801-4FED108D9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711" y="-7394439"/>
            <a:ext cx="11239857" cy="11239866"/>
          </a:xfrm>
          <a:prstGeom prst="rect">
            <a:avLst/>
          </a:prstGeom>
        </p:spPr>
      </p:pic>
      <p:pic>
        <p:nvPicPr>
          <p:cNvPr id="16" name="Picture 15" descr="Shape&#10;&#10;Description automatically generated" hidden="1">
            <a:extLst>
              <a:ext uri="{FF2B5EF4-FFF2-40B4-BE49-F238E27FC236}">
                <a16:creationId xmlns:a16="http://schemas.microsoft.com/office/drawing/2014/main" id="{B78EE81F-8AEB-4642-B707-F6A59FB7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16" y="2709371"/>
            <a:ext cx="2377831" cy="2377833"/>
          </a:xfrm>
          <a:prstGeom prst="rect">
            <a:avLst/>
          </a:prstGeom>
        </p:spPr>
      </p:pic>
      <p:pic>
        <p:nvPicPr>
          <p:cNvPr id="17" name="Picture 16" descr="Shape&#10;&#10;Description automatically generated" hidden="1">
            <a:extLst>
              <a:ext uri="{FF2B5EF4-FFF2-40B4-BE49-F238E27FC236}">
                <a16:creationId xmlns:a16="http://schemas.microsoft.com/office/drawing/2014/main" id="{0C8353A2-24EA-4EF5-A69F-DED45119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755" y="-4386053"/>
            <a:ext cx="11239857" cy="11239866"/>
          </a:xfrm>
          <a:prstGeom prst="rect">
            <a:avLst/>
          </a:prstGeom>
        </p:spPr>
      </p:pic>
      <p:pic>
        <p:nvPicPr>
          <p:cNvPr id="18" name="Picture 17" descr="Shape&#10;&#10;Description automatically generated">
            <a:extLst>
              <a:ext uri="{FF2B5EF4-FFF2-40B4-BE49-F238E27FC236}">
                <a16:creationId xmlns:a16="http://schemas.microsoft.com/office/drawing/2014/main" id="{6FA76897-E59E-41FC-BA76-A7A6656A3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854" y="717375"/>
            <a:ext cx="11239857" cy="11239866"/>
          </a:xfrm>
          <a:prstGeom prst="rect">
            <a:avLst/>
          </a:prstGeom>
        </p:spPr>
      </p:pic>
      <p:pic>
        <p:nvPicPr>
          <p:cNvPr id="19" name="Picture 18" descr="Shape&#10;&#10;Description automatically generated">
            <a:extLst>
              <a:ext uri="{FF2B5EF4-FFF2-40B4-BE49-F238E27FC236}">
                <a16:creationId xmlns:a16="http://schemas.microsoft.com/office/drawing/2014/main" id="{EED3E078-06DC-4638-8CF4-D886F90D1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7992" y="-3627982"/>
            <a:ext cx="11239857" cy="11239866"/>
          </a:xfrm>
          <a:prstGeom prst="rect">
            <a:avLst/>
          </a:prstGeom>
        </p:spPr>
      </p:pic>
      <p:pic>
        <p:nvPicPr>
          <p:cNvPr id="20" name="Picture 19" descr="Shape&#10;&#10;Description automatically generated">
            <a:extLst>
              <a:ext uri="{FF2B5EF4-FFF2-40B4-BE49-F238E27FC236}">
                <a16:creationId xmlns:a16="http://schemas.microsoft.com/office/drawing/2014/main" id="{AB3A9D32-A0C3-4386-87A6-12BBC8C02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447" y="-2630075"/>
            <a:ext cx="11239857" cy="11239866"/>
          </a:xfrm>
          <a:prstGeom prst="rect">
            <a:avLst/>
          </a:prstGeom>
        </p:spPr>
      </p:pic>
      <p:pic>
        <p:nvPicPr>
          <p:cNvPr id="21" name="Picture 20" descr="Shape&#10;&#10;Description automatically generated" hidden="1">
            <a:extLst>
              <a:ext uri="{FF2B5EF4-FFF2-40B4-BE49-F238E27FC236}">
                <a16:creationId xmlns:a16="http://schemas.microsoft.com/office/drawing/2014/main" id="{712D188F-BE37-4B61-BF13-84AEC31F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050" y="4150555"/>
            <a:ext cx="2377831" cy="2377833"/>
          </a:xfrm>
          <a:prstGeom prst="rect">
            <a:avLst/>
          </a:prstGeom>
        </p:spPr>
      </p:pic>
      <p:pic>
        <p:nvPicPr>
          <p:cNvPr id="22" name="Picture 21" descr="Shape&#10;&#10;Description automatically generated" hidden="1">
            <a:extLst>
              <a:ext uri="{FF2B5EF4-FFF2-40B4-BE49-F238E27FC236}">
                <a16:creationId xmlns:a16="http://schemas.microsoft.com/office/drawing/2014/main" id="{0EB4F999-BC3D-4CD6-B328-37AE2F1F5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706" y="2026445"/>
            <a:ext cx="2377831" cy="2377833"/>
          </a:xfrm>
          <a:prstGeom prst="rect">
            <a:avLst/>
          </a:prstGeom>
        </p:spPr>
      </p:pic>
      <p:pic>
        <p:nvPicPr>
          <p:cNvPr id="23" name="Picture 22" descr="Shape&#10;&#10;Description automatically generated" hidden="1">
            <a:extLst>
              <a:ext uri="{FF2B5EF4-FFF2-40B4-BE49-F238E27FC236}">
                <a16:creationId xmlns:a16="http://schemas.microsoft.com/office/drawing/2014/main" id="{2CC37884-45FA-4006-A4AF-401159523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485" y="2739725"/>
            <a:ext cx="2377831" cy="2377833"/>
          </a:xfrm>
          <a:prstGeom prst="rect">
            <a:avLst/>
          </a:prstGeom>
        </p:spPr>
      </p:pic>
      <p:pic>
        <p:nvPicPr>
          <p:cNvPr id="27" name="Picture 26" hidden="1">
            <a:extLst>
              <a:ext uri="{FF2B5EF4-FFF2-40B4-BE49-F238E27FC236}">
                <a16:creationId xmlns:a16="http://schemas.microsoft.com/office/drawing/2014/main" id="{E075B201-7581-4445-A374-C86611761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55" y="2835103"/>
            <a:ext cx="2231354" cy="2231356"/>
          </a:xfrm>
          <a:prstGeom prst="rect">
            <a:avLst/>
          </a:prstGeom>
        </p:spPr>
      </p:pic>
      <p:pic>
        <p:nvPicPr>
          <p:cNvPr id="29" name="Picture 28">
            <a:extLst>
              <a:ext uri="{FF2B5EF4-FFF2-40B4-BE49-F238E27FC236}">
                <a16:creationId xmlns:a16="http://schemas.microsoft.com/office/drawing/2014/main" id="{BD51A029-F5BF-4042-85C4-DE9CA73B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147" y="-949994"/>
            <a:ext cx="10547469" cy="10547478"/>
          </a:xfrm>
          <a:prstGeom prst="rect">
            <a:avLst/>
          </a:prstGeom>
        </p:spPr>
      </p:pic>
      <p:pic>
        <p:nvPicPr>
          <p:cNvPr id="31" name="Picture 30" descr="A picture containing silhouette&#10;&#10;Description automatically generated" hidden="1">
            <a:extLst>
              <a:ext uri="{FF2B5EF4-FFF2-40B4-BE49-F238E27FC236}">
                <a16:creationId xmlns:a16="http://schemas.microsoft.com/office/drawing/2014/main" id="{A3A08CD8-F855-4590-949C-B2FF21C13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940" y="4195054"/>
            <a:ext cx="2231354" cy="2231356"/>
          </a:xfrm>
          <a:prstGeom prst="rect">
            <a:avLst/>
          </a:prstGeom>
        </p:spPr>
      </p:pic>
      <p:pic>
        <p:nvPicPr>
          <p:cNvPr id="33" name="Picture 32" descr="Icon&#10;&#10;Description automatically generated" hidden="1">
            <a:extLst>
              <a:ext uri="{FF2B5EF4-FFF2-40B4-BE49-F238E27FC236}">
                <a16:creationId xmlns:a16="http://schemas.microsoft.com/office/drawing/2014/main" id="{B5A55C17-5088-4E5D-85B5-EF37D8A4A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7275" y="4171118"/>
            <a:ext cx="2231354" cy="2231356"/>
          </a:xfrm>
          <a:prstGeom prst="rect">
            <a:avLst/>
          </a:prstGeom>
        </p:spPr>
      </p:pic>
      <p:pic>
        <p:nvPicPr>
          <p:cNvPr id="35" name="Picture 34" descr="Icon&#10;&#10;Description automatically generated" hidden="1">
            <a:extLst>
              <a:ext uri="{FF2B5EF4-FFF2-40B4-BE49-F238E27FC236}">
                <a16:creationId xmlns:a16="http://schemas.microsoft.com/office/drawing/2014/main" id="{00E35646-3DC0-4CB5-953E-22DBC85D6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75" y="2739725"/>
            <a:ext cx="2231354" cy="2231356"/>
          </a:xfrm>
          <a:prstGeom prst="rect">
            <a:avLst/>
          </a:prstGeom>
        </p:spPr>
      </p:pic>
      <p:sp>
        <p:nvSpPr>
          <p:cNvPr id="36" name="TextBox 35" hidden="1">
            <a:extLst>
              <a:ext uri="{FF2B5EF4-FFF2-40B4-BE49-F238E27FC236}">
                <a16:creationId xmlns:a16="http://schemas.microsoft.com/office/drawing/2014/main" id="{7861DF01-61F3-4480-AA79-EB30D767EDB9}"/>
              </a:ext>
            </a:extLst>
          </p:cNvPr>
          <p:cNvSpPr txBox="1"/>
          <p:nvPr/>
        </p:nvSpPr>
        <p:spPr>
          <a:xfrm>
            <a:off x="1615949" y="4312142"/>
            <a:ext cx="995785"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Noah</a:t>
            </a:r>
            <a:endParaRPr lang="en-US" sz="2000" dirty="0">
              <a:solidFill>
                <a:schemeClr val="bg1"/>
              </a:solidFill>
              <a:latin typeface="Hanley Slim Sans" panose="00000500000000000000" pitchFamily="50" charset="0"/>
            </a:endParaRPr>
          </a:p>
        </p:txBody>
      </p:sp>
      <p:sp>
        <p:nvSpPr>
          <p:cNvPr id="37" name="TextBox 36" hidden="1">
            <a:extLst>
              <a:ext uri="{FF2B5EF4-FFF2-40B4-BE49-F238E27FC236}">
                <a16:creationId xmlns:a16="http://schemas.microsoft.com/office/drawing/2014/main" id="{80FB1906-62AD-450E-A959-344130B024FF}"/>
              </a:ext>
            </a:extLst>
          </p:cNvPr>
          <p:cNvSpPr txBox="1"/>
          <p:nvPr/>
        </p:nvSpPr>
        <p:spPr>
          <a:xfrm>
            <a:off x="878313" y="4019689"/>
            <a:ext cx="6745311" cy="584775"/>
          </a:xfrm>
          <a:prstGeom prst="rect">
            <a:avLst/>
          </a:prstGeom>
          <a:noFill/>
        </p:spPr>
        <p:txBody>
          <a:bodyPr wrap="square" rtlCol="0">
            <a:spAutoFit/>
          </a:bodyPr>
          <a:lstStyle/>
          <a:p>
            <a:r>
              <a:rPr lang="en-US" sz="3200" dirty="0" err="1">
                <a:solidFill>
                  <a:schemeClr val="bg1"/>
                </a:solidFill>
                <a:latin typeface="Hanley Slim Sans" panose="00000500000000000000" pitchFamily="50" charset="0"/>
              </a:rPr>
              <a:t>abraham</a:t>
            </a:r>
            <a:endParaRPr lang="en-US" dirty="0">
              <a:solidFill>
                <a:schemeClr val="bg1"/>
              </a:solidFill>
              <a:latin typeface="Hanley Slim Sans" panose="00000500000000000000" pitchFamily="50" charset="0"/>
            </a:endParaRPr>
          </a:p>
        </p:txBody>
      </p:sp>
      <p:sp>
        <p:nvSpPr>
          <p:cNvPr id="38" name="TextBox 37" hidden="1">
            <a:extLst>
              <a:ext uri="{FF2B5EF4-FFF2-40B4-BE49-F238E27FC236}">
                <a16:creationId xmlns:a16="http://schemas.microsoft.com/office/drawing/2014/main" id="{E70D84F2-BF81-40D8-A695-0BD34B94DA97}"/>
              </a:ext>
            </a:extLst>
          </p:cNvPr>
          <p:cNvSpPr txBox="1"/>
          <p:nvPr/>
        </p:nvSpPr>
        <p:spPr>
          <a:xfrm>
            <a:off x="3969930" y="4312141"/>
            <a:ext cx="1242648" cy="646331"/>
          </a:xfrm>
          <a:prstGeom prst="rect">
            <a:avLst/>
          </a:prstGeom>
          <a:noFill/>
        </p:spPr>
        <p:txBody>
          <a:bodyPr wrap="none" rtlCol="0">
            <a:spAutoFit/>
          </a:bodyPr>
          <a:lstStyle/>
          <a:p>
            <a:r>
              <a:rPr lang="en-US" sz="3600" dirty="0" err="1">
                <a:solidFill>
                  <a:schemeClr val="bg1"/>
                </a:solidFill>
                <a:latin typeface="Hanley Slim Sans" panose="00000500000000000000" pitchFamily="50" charset="0"/>
              </a:rPr>
              <a:t>israel</a:t>
            </a:r>
            <a:endParaRPr lang="en-US" sz="2000" dirty="0">
              <a:solidFill>
                <a:schemeClr val="bg1"/>
              </a:solidFill>
              <a:latin typeface="Hanley Slim Sans" panose="00000500000000000000" pitchFamily="50" charset="0"/>
            </a:endParaRPr>
          </a:p>
        </p:txBody>
      </p:sp>
      <p:sp>
        <p:nvSpPr>
          <p:cNvPr id="39" name="TextBox 38" hidden="1">
            <a:extLst>
              <a:ext uri="{FF2B5EF4-FFF2-40B4-BE49-F238E27FC236}">
                <a16:creationId xmlns:a16="http://schemas.microsoft.com/office/drawing/2014/main" id="{DD7E4F02-2927-4511-8759-3D254ED27737}"/>
              </a:ext>
            </a:extLst>
          </p:cNvPr>
          <p:cNvSpPr txBox="1"/>
          <p:nvPr/>
        </p:nvSpPr>
        <p:spPr>
          <a:xfrm>
            <a:off x="4196497" y="1991951"/>
            <a:ext cx="5335932" cy="646331"/>
          </a:xfrm>
          <a:prstGeom prst="rect">
            <a:avLst/>
          </a:prstGeom>
          <a:noFill/>
        </p:spPr>
        <p:txBody>
          <a:bodyPr wrap="square" rtlCol="0">
            <a:spAutoFit/>
          </a:bodyPr>
          <a:lstStyle/>
          <a:p>
            <a:r>
              <a:rPr lang="en-US" sz="3600" dirty="0">
                <a:solidFill>
                  <a:schemeClr val="bg1"/>
                </a:solidFill>
                <a:latin typeface="Hanley Slim Sans" panose="00000500000000000000" pitchFamily="50" charset="0"/>
              </a:rPr>
              <a:t>David</a:t>
            </a:r>
            <a:endParaRPr lang="en-US" sz="2000" dirty="0">
              <a:solidFill>
                <a:schemeClr val="bg1"/>
              </a:solidFill>
              <a:latin typeface="Hanley Slim Sans" panose="00000500000000000000" pitchFamily="50" charset="0"/>
            </a:endParaRPr>
          </a:p>
        </p:txBody>
      </p:sp>
      <p:sp>
        <p:nvSpPr>
          <p:cNvPr id="40" name="TextBox 39" hidden="1">
            <a:extLst>
              <a:ext uri="{FF2B5EF4-FFF2-40B4-BE49-F238E27FC236}">
                <a16:creationId xmlns:a16="http://schemas.microsoft.com/office/drawing/2014/main" id="{ABE08AB1-84EF-4901-847E-A806B8BE8866}"/>
              </a:ext>
            </a:extLst>
          </p:cNvPr>
          <p:cNvSpPr txBox="1"/>
          <p:nvPr/>
        </p:nvSpPr>
        <p:spPr>
          <a:xfrm>
            <a:off x="6401806" y="2891670"/>
            <a:ext cx="1279517"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Christ</a:t>
            </a:r>
            <a:endParaRPr lang="en-US" sz="2000" dirty="0">
              <a:solidFill>
                <a:schemeClr val="bg1"/>
              </a:solidFill>
              <a:latin typeface="Hanley Slim Sans" panose="00000500000000000000" pitchFamily="50" charset="0"/>
            </a:endParaRPr>
          </a:p>
        </p:txBody>
      </p:sp>
      <p:sp>
        <p:nvSpPr>
          <p:cNvPr id="7" name="Content Placeholder 6">
            <a:extLst>
              <a:ext uri="{FF2B5EF4-FFF2-40B4-BE49-F238E27FC236}">
                <a16:creationId xmlns:a16="http://schemas.microsoft.com/office/drawing/2014/main" id="{65C9D519-C21B-4BB1-A160-F7A4C458DF63}"/>
              </a:ext>
            </a:extLst>
          </p:cNvPr>
          <p:cNvSpPr>
            <a:spLocks noGrp="1"/>
          </p:cNvSpPr>
          <p:nvPr>
            <p:ph idx="1"/>
          </p:nvPr>
        </p:nvSpPr>
        <p:spPr>
          <a:xfrm>
            <a:off x="1645920" y="510362"/>
            <a:ext cx="5835535" cy="5858539"/>
          </a:xfrm>
        </p:spPr>
        <p:txBody>
          <a:bodyPr>
            <a:normAutofit fontScale="92500" lnSpcReduction="10000"/>
          </a:bodyPr>
          <a:lstStyle/>
          <a:p>
            <a:pPr marL="0" indent="0" algn="ctr">
              <a:buNone/>
            </a:pPr>
            <a:r>
              <a:rPr lang="en-US" sz="4000" dirty="0">
                <a:solidFill>
                  <a:schemeClr val="bg1"/>
                </a:solidFill>
                <a:latin typeface="Hanley Sans" panose="00000500000000000000" pitchFamily="50" charset="0"/>
              </a:rPr>
              <a:t>Romans 5:6-8, 10</a:t>
            </a:r>
          </a:p>
          <a:p>
            <a:pPr marL="0" indent="0" algn="just">
              <a:buNone/>
            </a:pPr>
            <a:r>
              <a:rPr lang="en-US" sz="3200" dirty="0">
                <a:solidFill>
                  <a:schemeClr val="bg1"/>
                </a:solidFill>
                <a:latin typeface="Hanley Slim Sans" panose="00000500000000000000" pitchFamily="50" charset="0"/>
              </a:rPr>
              <a:t>For while we were still helpless, at the right  time Christ died for the ungodly. For one will hardly die for a righteous man; though perhaps for the good man someone would dare even to die. </a:t>
            </a:r>
            <a:r>
              <a:rPr lang="en-US" sz="3200" dirty="0">
                <a:solidFill>
                  <a:schemeClr val="bg1"/>
                </a:solidFill>
                <a:latin typeface="Hanley Sans" panose="00000500000000000000" pitchFamily="2" charset="0"/>
              </a:rPr>
              <a:t>But God demonstrates his love toward us, </a:t>
            </a:r>
            <a:r>
              <a:rPr lang="en-US" sz="3200" dirty="0">
                <a:solidFill>
                  <a:schemeClr val="bg1"/>
                </a:solidFill>
                <a:latin typeface="Hanley Slim Sans" panose="00000500000000000000" pitchFamily="50" charset="0"/>
              </a:rPr>
              <a:t>in that while we were yet sinners, Christ died for us… For if while we were enemies we were reconciled to God through the death of his son, much more, having been reconciled, we shall be saved by His life.</a:t>
            </a:r>
            <a:endParaRPr lang="en-US" sz="3200" dirty="0">
              <a:solidFill>
                <a:schemeClr val="bg1"/>
              </a:solidFill>
              <a:latin typeface="Hanley Sans" panose="00000500000000000000" pitchFamily="50" charset="0"/>
            </a:endParaRPr>
          </a:p>
        </p:txBody>
      </p:sp>
    </p:spTree>
    <p:extLst>
      <p:ext uri="{BB962C8B-B14F-4D97-AF65-F5344CB8AC3E}">
        <p14:creationId xmlns:p14="http://schemas.microsoft.com/office/powerpoint/2010/main" val="2203987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CDE9-D009-4A62-B7D5-A8A996F2DC4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8D62BC7-FFA7-421F-B142-14251578F97A}"/>
              </a:ext>
            </a:extLst>
          </p:cNvPr>
          <p:cNvSpPr>
            <a:spLocks noGrp="1"/>
          </p:cNvSpPr>
          <p:nvPr>
            <p:ph type="subTitle" idx="1"/>
          </p:nvPr>
        </p:nvSpPr>
        <p:spPr/>
        <p:txBody>
          <a:bodyPr/>
          <a:lstStyle/>
          <a:p>
            <a:endParaRPr lang="en-US"/>
          </a:p>
        </p:txBody>
      </p:sp>
      <p:pic>
        <p:nvPicPr>
          <p:cNvPr id="8" name="Picture 7">
            <a:extLst>
              <a:ext uri="{FF2B5EF4-FFF2-40B4-BE49-F238E27FC236}">
                <a16:creationId xmlns:a16="http://schemas.microsoft.com/office/drawing/2014/main" id="{647BC595-FA2D-41DE-92B3-556CE31A6B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448"/>
            <a:ext cx="20848556" cy="6890447"/>
          </a:xfrm>
          <a:prstGeom prst="rect">
            <a:avLst/>
          </a:prstGeom>
        </p:spPr>
      </p:pic>
      <p:sp>
        <p:nvSpPr>
          <p:cNvPr id="24" name="TextBox 23">
            <a:extLst>
              <a:ext uri="{FF2B5EF4-FFF2-40B4-BE49-F238E27FC236}">
                <a16:creationId xmlns:a16="http://schemas.microsoft.com/office/drawing/2014/main" id="{C3700AD8-0E54-4D06-93B7-96D390AD2B13}"/>
              </a:ext>
            </a:extLst>
          </p:cNvPr>
          <p:cNvSpPr txBox="1"/>
          <p:nvPr/>
        </p:nvSpPr>
        <p:spPr>
          <a:xfrm>
            <a:off x="84374" y="363432"/>
            <a:ext cx="8975253" cy="707886"/>
          </a:xfrm>
          <a:prstGeom prst="rect">
            <a:avLst/>
          </a:prstGeom>
          <a:noFill/>
        </p:spPr>
        <p:txBody>
          <a:bodyPr wrap="square" rtlCol="0" anchor="ctr">
            <a:spAutoFit/>
          </a:bodyPr>
          <a:lstStyle/>
          <a:p>
            <a:pPr algn="ctr"/>
            <a:r>
              <a:rPr lang="en-US" sz="4000" dirty="0">
                <a:solidFill>
                  <a:schemeClr val="bg1"/>
                </a:solidFill>
                <a:latin typeface="Hanley Sans" panose="00000500000000000000" pitchFamily="50" charset="0"/>
              </a:rPr>
              <a:t>Covenants Of the bible</a:t>
            </a:r>
          </a:p>
        </p:txBody>
      </p:sp>
      <p:pic>
        <p:nvPicPr>
          <p:cNvPr id="10" name="Picture 9" descr="Shape&#10;&#10;Description automatically generated">
            <a:extLst>
              <a:ext uri="{FF2B5EF4-FFF2-40B4-BE49-F238E27FC236}">
                <a16:creationId xmlns:a16="http://schemas.microsoft.com/office/drawing/2014/main" id="{CA154970-15AB-455A-AE86-C59A9E7D6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971" y="1265274"/>
            <a:ext cx="2435875" cy="2435876"/>
          </a:xfrm>
          <a:prstGeom prst="rect">
            <a:avLst/>
          </a:prstGeom>
        </p:spPr>
      </p:pic>
      <p:pic>
        <p:nvPicPr>
          <p:cNvPr id="13" name="Picture 12" descr="Shape&#10;&#10;Description automatically generated">
            <a:extLst>
              <a:ext uri="{FF2B5EF4-FFF2-40B4-BE49-F238E27FC236}">
                <a16:creationId xmlns:a16="http://schemas.microsoft.com/office/drawing/2014/main" id="{BA6B637A-4969-439F-A3AD-883E9744A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56" y="3422458"/>
            <a:ext cx="2377831" cy="2377833"/>
          </a:xfrm>
          <a:prstGeom prst="rect">
            <a:avLst/>
          </a:prstGeom>
        </p:spPr>
      </p:pic>
      <p:pic>
        <p:nvPicPr>
          <p:cNvPr id="14" name="Picture 13" descr="Shape&#10;&#10;Description automatically generated">
            <a:extLst>
              <a:ext uri="{FF2B5EF4-FFF2-40B4-BE49-F238E27FC236}">
                <a16:creationId xmlns:a16="http://schemas.microsoft.com/office/drawing/2014/main" id="{74B1EEB8-D3A7-4E65-BA64-0A747998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158" y="4125583"/>
            <a:ext cx="2377831" cy="2377833"/>
          </a:xfrm>
          <a:prstGeom prst="rect">
            <a:avLst/>
          </a:prstGeom>
        </p:spPr>
      </p:pic>
      <p:pic>
        <p:nvPicPr>
          <p:cNvPr id="15" name="Picture 14" descr="Shape&#10;&#10;Description automatically generated">
            <a:extLst>
              <a:ext uri="{FF2B5EF4-FFF2-40B4-BE49-F238E27FC236}">
                <a16:creationId xmlns:a16="http://schemas.microsoft.com/office/drawing/2014/main" id="{91471E8A-A1AB-4EB5-8801-4FED108D9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140" y="2722745"/>
            <a:ext cx="2377831" cy="2377833"/>
          </a:xfrm>
          <a:prstGeom prst="rect">
            <a:avLst/>
          </a:prstGeom>
        </p:spPr>
      </p:pic>
      <p:pic>
        <p:nvPicPr>
          <p:cNvPr id="16" name="Picture 15" descr="Shape&#10;&#10;Description automatically generated">
            <a:extLst>
              <a:ext uri="{FF2B5EF4-FFF2-40B4-BE49-F238E27FC236}">
                <a16:creationId xmlns:a16="http://schemas.microsoft.com/office/drawing/2014/main" id="{B78EE81F-8AEB-4642-B707-F6A59FB7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16" y="2709371"/>
            <a:ext cx="2377831" cy="2377833"/>
          </a:xfrm>
          <a:prstGeom prst="rect">
            <a:avLst/>
          </a:prstGeom>
        </p:spPr>
      </p:pic>
      <p:pic>
        <p:nvPicPr>
          <p:cNvPr id="17" name="Picture 16" descr="Shape&#10;&#10;Description automatically generated">
            <a:extLst>
              <a:ext uri="{FF2B5EF4-FFF2-40B4-BE49-F238E27FC236}">
                <a16:creationId xmlns:a16="http://schemas.microsoft.com/office/drawing/2014/main" id="{0C8353A2-24EA-4EF5-A69F-DED45119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966" y="3446392"/>
            <a:ext cx="2377831" cy="2377833"/>
          </a:xfrm>
          <a:prstGeom prst="rect">
            <a:avLst/>
          </a:prstGeom>
        </p:spPr>
      </p:pic>
      <p:pic>
        <p:nvPicPr>
          <p:cNvPr id="18" name="Picture 17" descr="Shape&#10;&#10;Description automatically generated">
            <a:extLst>
              <a:ext uri="{FF2B5EF4-FFF2-40B4-BE49-F238E27FC236}">
                <a16:creationId xmlns:a16="http://schemas.microsoft.com/office/drawing/2014/main" id="{6FA76897-E59E-41FC-BA76-A7A6656A3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966" y="2023031"/>
            <a:ext cx="2377831" cy="2377833"/>
          </a:xfrm>
          <a:prstGeom prst="rect">
            <a:avLst/>
          </a:prstGeom>
        </p:spPr>
      </p:pic>
      <p:pic>
        <p:nvPicPr>
          <p:cNvPr id="19" name="Picture 18" descr="Shape&#10;&#10;Description automatically generated">
            <a:extLst>
              <a:ext uri="{FF2B5EF4-FFF2-40B4-BE49-F238E27FC236}">
                <a16:creationId xmlns:a16="http://schemas.microsoft.com/office/drawing/2014/main" id="{EED3E078-06DC-4638-8CF4-D886F90D1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940" y="2739725"/>
            <a:ext cx="2377831" cy="2377833"/>
          </a:xfrm>
          <a:prstGeom prst="rect">
            <a:avLst/>
          </a:prstGeom>
        </p:spPr>
      </p:pic>
      <p:pic>
        <p:nvPicPr>
          <p:cNvPr id="20" name="Picture 19" descr="Shape&#10;&#10;Description automatically generated">
            <a:extLst>
              <a:ext uri="{FF2B5EF4-FFF2-40B4-BE49-F238E27FC236}">
                <a16:creationId xmlns:a16="http://schemas.microsoft.com/office/drawing/2014/main" id="{AB3A9D32-A0C3-4386-87A6-12BBC8C02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290" y="1323318"/>
            <a:ext cx="2377831" cy="2377833"/>
          </a:xfrm>
          <a:prstGeom prst="rect">
            <a:avLst/>
          </a:prstGeom>
        </p:spPr>
      </p:pic>
      <p:pic>
        <p:nvPicPr>
          <p:cNvPr id="21" name="Picture 20" descr="Shape&#10;&#10;Description automatically generated">
            <a:extLst>
              <a:ext uri="{FF2B5EF4-FFF2-40B4-BE49-F238E27FC236}">
                <a16:creationId xmlns:a16="http://schemas.microsoft.com/office/drawing/2014/main" id="{712D188F-BE37-4B61-BF13-84AEC31F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050" y="4150555"/>
            <a:ext cx="2377831" cy="2377833"/>
          </a:xfrm>
          <a:prstGeom prst="rect">
            <a:avLst/>
          </a:prstGeom>
        </p:spPr>
      </p:pic>
      <p:pic>
        <p:nvPicPr>
          <p:cNvPr id="22" name="Picture 21" descr="Shape&#10;&#10;Description automatically generated">
            <a:extLst>
              <a:ext uri="{FF2B5EF4-FFF2-40B4-BE49-F238E27FC236}">
                <a16:creationId xmlns:a16="http://schemas.microsoft.com/office/drawing/2014/main" id="{0EB4F999-BC3D-4CD6-B328-37AE2F1F5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706" y="2026445"/>
            <a:ext cx="2377831" cy="2377833"/>
          </a:xfrm>
          <a:prstGeom prst="rect">
            <a:avLst/>
          </a:prstGeom>
        </p:spPr>
      </p:pic>
      <p:pic>
        <p:nvPicPr>
          <p:cNvPr id="23" name="Picture 22" descr="Shape&#10;&#10;Description automatically generated">
            <a:extLst>
              <a:ext uri="{FF2B5EF4-FFF2-40B4-BE49-F238E27FC236}">
                <a16:creationId xmlns:a16="http://schemas.microsoft.com/office/drawing/2014/main" id="{2CC37884-45FA-4006-A4AF-401159523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485" y="2739725"/>
            <a:ext cx="2377831" cy="2377833"/>
          </a:xfrm>
          <a:prstGeom prst="rect">
            <a:avLst/>
          </a:prstGeom>
        </p:spPr>
      </p:pic>
      <p:pic>
        <p:nvPicPr>
          <p:cNvPr id="27" name="Picture 26">
            <a:extLst>
              <a:ext uri="{FF2B5EF4-FFF2-40B4-BE49-F238E27FC236}">
                <a16:creationId xmlns:a16="http://schemas.microsoft.com/office/drawing/2014/main" id="{E075B201-7581-4445-A374-C86611761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55" y="2835103"/>
            <a:ext cx="2231354" cy="2231356"/>
          </a:xfrm>
          <a:prstGeom prst="rect">
            <a:avLst/>
          </a:prstGeom>
        </p:spPr>
      </p:pic>
      <p:pic>
        <p:nvPicPr>
          <p:cNvPr id="29" name="Picture 28">
            <a:extLst>
              <a:ext uri="{FF2B5EF4-FFF2-40B4-BE49-F238E27FC236}">
                <a16:creationId xmlns:a16="http://schemas.microsoft.com/office/drawing/2014/main" id="{BD51A029-F5BF-4042-85C4-DE9CA73B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9756" y="2058934"/>
            <a:ext cx="2231354" cy="2231356"/>
          </a:xfrm>
          <a:prstGeom prst="rect">
            <a:avLst/>
          </a:prstGeom>
        </p:spPr>
      </p:pic>
      <p:pic>
        <p:nvPicPr>
          <p:cNvPr id="31" name="Picture 30" descr="A picture containing silhouette&#10;&#10;Description automatically generated">
            <a:extLst>
              <a:ext uri="{FF2B5EF4-FFF2-40B4-BE49-F238E27FC236}">
                <a16:creationId xmlns:a16="http://schemas.microsoft.com/office/drawing/2014/main" id="{A3A08CD8-F855-4590-949C-B2FF21C13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940" y="4195054"/>
            <a:ext cx="2231354" cy="2231356"/>
          </a:xfrm>
          <a:prstGeom prst="rect">
            <a:avLst/>
          </a:prstGeom>
        </p:spPr>
      </p:pic>
      <p:pic>
        <p:nvPicPr>
          <p:cNvPr id="33" name="Picture 32" descr="Icon&#10;&#10;Description automatically generated">
            <a:extLst>
              <a:ext uri="{FF2B5EF4-FFF2-40B4-BE49-F238E27FC236}">
                <a16:creationId xmlns:a16="http://schemas.microsoft.com/office/drawing/2014/main" id="{B5A55C17-5088-4E5D-85B5-EF37D8A4A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7275" y="4171118"/>
            <a:ext cx="2231354" cy="2231356"/>
          </a:xfrm>
          <a:prstGeom prst="rect">
            <a:avLst/>
          </a:prstGeom>
        </p:spPr>
      </p:pic>
      <p:pic>
        <p:nvPicPr>
          <p:cNvPr id="35" name="Picture 34" descr="Icon&#10;&#10;Description automatically generated">
            <a:extLst>
              <a:ext uri="{FF2B5EF4-FFF2-40B4-BE49-F238E27FC236}">
                <a16:creationId xmlns:a16="http://schemas.microsoft.com/office/drawing/2014/main" id="{00E35646-3DC0-4CB5-953E-22DBC85D6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75" y="2739725"/>
            <a:ext cx="2231354" cy="2231356"/>
          </a:xfrm>
          <a:prstGeom prst="rect">
            <a:avLst/>
          </a:prstGeom>
        </p:spPr>
      </p:pic>
      <p:sp>
        <p:nvSpPr>
          <p:cNvPr id="36" name="TextBox 35">
            <a:extLst>
              <a:ext uri="{FF2B5EF4-FFF2-40B4-BE49-F238E27FC236}">
                <a16:creationId xmlns:a16="http://schemas.microsoft.com/office/drawing/2014/main" id="{7861DF01-61F3-4480-AA79-EB30D767EDB9}"/>
              </a:ext>
            </a:extLst>
          </p:cNvPr>
          <p:cNvSpPr txBox="1"/>
          <p:nvPr/>
        </p:nvSpPr>
        <p:spPr>
          <a:xfrm>
            <a:off x="1615949" y="4312142"/>
            <a:ext cx="995785"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Noah</a:t>
            </a:r>
            <a:endParaRPr lang="en-US" sz="2000" dirty="0">
              <a:solidFill>
                <a:schemeClr val="bg1"/>
              </a:solidFill>
              <a:latin typeface="Hanley Slim Sans" panose="00000500000000000000" pitchFamily="50" charset="0"/>
            </a:endParaRPr>
          </a:p>
        </p:txBody>
      </p:sp>
      <p:sp>
        <p:nvSpPr>
          <p:cNvPr id="37" name="TextBox 36">
            <a:extLst>
              <a:ext uri="{FF2B5EF4-FFF2-40B4-BE49-F238E27FC236}">
                <a16:creationId xmlns:a16="http://schemas.microsoft.com/office/drawing/2014/main" id="{80FB1906-62AD-450E-A959-344130B024FF}"/>
              </a:ext>
            </a:extLst>
          </p:cNvPr>
          <p:cNvSpPr txBox="1"/>
          <p:nvPr/>
        </p:nvSpPr>
        <p:spPr>
          <a:xfrm>
            <a:off x="2632072" y="3626226"/>
            <a:ext cx="1426994" cy="584775"/>
          </a:xfrm>
          <a:prstGeom prst="rect">
            <a:avLst/>
          </a:prstGeom>
          <a:noFill/>
        </p:spPr>
        <p:txBody>
          <a:bodyPr wrap="none" rtlCol="0">
            <a:spAutoFit/>
          </a:bodyPr>
          <a:lstStyle/>
          <a:p>
            <a:r>
              <a:rPr lang="en-US" sz="3200" dirty="0" err="1">
                <a:solidFill>
                  <a:schemeClr val="bg1"/>
                </a:solidFill>
                <a:latin typeface="Hanley Slim Sans" panose="00000500000000000000" pitchFamily="50" charset="0"/>
              </a:rPr>
              <a:t>abraham</a:t>
            </a:r>
            <a:endParaRPr lang="en-US" dirty="0">
              <a:solidFill>
                <a:schemeClr val="bg1"/>
              </a:solidFill>
              <a:latin typeface="Hanley Slim Sans" panose="00000500000000000000" pitchFamily="50" charset="0"/>
            </a:endParaRPr>
          </a:p>
        </p:txBody>
      </p:sp>
      <p:sp>
        <p:nvSpPr>
          <p:cNvPr id="38" name="TextBox 37">
            <a:extLst>
              <a:ext uri="{FF2B5EF4-FFF2-40B4-BE49-F238E27FC236}">
                <a16:creationId xmlns:a16="http://schemas.microsoft.com/office/drawing/2014/main" id="{E70D84F2-BF81-40D8-A695-0BD34B94DA97}"/>
              </a:ext>
            </a:extLst>
          </p:cNvPr>
          <p:cNvSpPr txBox="1"/>
          <p:nvPr/>
        </p:nvSpPr>
        <p:spPr>
          <a:xfrm>
            <a:off x="3969930" y="4312141"/>
            <a:ext cx="1242648" cy="646331"/>
          </a:xfrm>
          <a:prstGeom prst="rect">
            <a:avLst/>
          </a:prstGeom>
          <a:noFill/>
        </p:spPr>
        <p:txBody>
          <a:bodyPr wrap="none" rtlCol="0">
            <a:spAutoFit/>
          </a:bodyPr>
          <a:lstStyle/>
          <a:p>
            <a:r>
              <a:rPr lang="en-US" sz="3600" dirty="0" err="1">
                <a:solidFill>
                  <a:schemeClr val="bg1"/>
                </a:solidFill>
                <a:latin typeface="Hanley Slim Sans" panose="00000500000000000000" pitchFamily="50" charset="0"/>
              </a:rPr>
              <a:t>israel</a:t>
            </a:r>
            <a:endParaRPr lang="en-US" sz="2000" dirty="0">
              <a:solidFill>
                <a:schemeClr val="bg1"/>
              </a:solidFill>
              <a:latin typeface="Hanley Slim Sans" panose="00000500000000000000" pitchFamily="50" charset="0"/>
            </a:endParaRPr>
          </a:p>
        </p:txBody>
      </p:sp>
      <p:sp>
        <p:nvSpPr>
          <p:cNvPr id="39" name="TextBox 38">
            <a:extLst>
              <a:ext uri="{FF2B5EF4-FFF2-40B4-BE49-F238E27FC236}">
                <a16:creationId xmlns:a16="http://schemas.microsoft.com/office/drawing/2014/main" id="{DD7E4F02-2927-4511-8759-3D254ED27737}"/>
              </a:ext>
            </a:extLst>
          </p:cNvPr>
          <p:cNvSpPr txBox="1"/>
          <p:nvPr/>
        </p:nvSpPr>
        <p:spPr>
          <a:xfrm>
            <a:off x="5255123" y="2184772"/>
            <a:ext cx="1128835"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David</a:t>
            </a:r>
            <a:endParaRPr lang="en-US" sz="2000" dirty="0">
              <a:solidFill>
                <a:schemeClr val="bg1"/>
              </a:solidFill>
              <a:latin typeface="Hanley Slim Sans" panose="00000500000000000000" pitchFamily="50" charset="0"/>
            </a:endParaRPr>
          </a:p>
        </p:txBody>
      </p:sp>
      <p:sp>
        <p:nvSpPr>
          <p:cNvPr id="40" name="TextBox 39">
            <a:extLst>
              <a:ext uri="{FF2B5EF4-FFF2-40B4-BE49-F238E27FC236}">
                <a16:creationId xmlns:a16="http://schemas.microsoft.com/office/drawing/2014/main" id="{ABE08AB1-84EF-4901-847E-A806B8BE8866}"/>
              </a:ext>
            </a:extLst>
          </p:cNvPr>
          <p:cNvSpPr txBox="1"/>
          <p:nvPr/>
        </p:nvSpPr>
        <p:spPr>
          <a:xfrm>
            <a:off x="6401806" y="2891670"/>
            <a:ext cx="1279517"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Christ</a:t>
            </a:r>
            <a:endParaRPr lang="en-US" sz="2000" dirty="0">
              <a:solidFill>
                <a:schemeClr val="bg1"/>
              </a:solidFill>
              <a:latin typeface="Hanley Slim Sans" panose="00000500000000000000" pitchFamily="50" charset="0"/>
            </a:endParaRPr>
          </a:p>
        </p:txBody>
      </p:sp>
      <p:sp>
        <p:nvSpPr>
          <p:cNvPr id="6" name="Oval 5">
            <a:extLst>
              <a:ext uri="{FF2B5EF4-FFF2-40B4-BE49-F238E27FC236}">
                <a16:creationId xmlns:a16="http://schemas.microsoft.com/office/drawing/2014/main" id="{C3F1B1DB-D69C-4FC6-A455-984569BA62C2}"/>
              </a:ext>
            </a:extLst>
          </p:cNvPr>
          <p:cNvSpPr/>
          <p:nvPr/>
        </p:nvSpPr>
        <p:spPr>
          <a:xfrm>
            <a:off x="4104802" y="2425055"/>
            <a:ext cx="147164" cy="147164"/>
          </a:xfrm>
          <a:prstGeom prst="ellipse">
            <a:avLst/>
          </a:prstGeom>
          <a:solidFill>
            <a:srgbClr val="13A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1290AF3-DFC9-4DDD-A949-0E6D615D5828}"/>
              </a:ext>
            </a:extLst>
          </p:cNvPr>
          <p:cNvSpPr/>
          <p:nvPr/>
        </p:nvSpPr>
        <p:spPr>
          <a:xfrm>
            <a:off x="6142819" y="3150332"/>
            <a:ext cx="147164" cy="147164"/>
          </a:xfrm>
          <a:prstGeom prst="ellipse">
            <a:avLst/>
          </a:prstGeom>
          <a:solidFill>
            <a:srgbClr val="13A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1D32286-4961-46E7-B5EF-00A6497F45FF}"/>
              </a:ext>
            </a:extLst>
          </p:cNvPr>
          <p:cNvSpPr/>
          <p:nvPr/>
        </p:nvSpPr>
        <p:spPr>
          <a:xfrm>
            <a:off x="5301213" y="4554792"/>
            <a:ext cx="147164" cy="147164"/>
          </a:xfrm>
          <a:prstGeom prst="ellipse">
            <a:avLst/>
          </a:prstGeom>
          <a:solidFill>
            <a:srgbClr val="13A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EC4600F-30E7-4477-A921-F2F2A51F8F35}"/>
              </a:ext>
            </a:extLst>
          </p:cNvPr>
          <p:cNvSpPr/>
          <p:nvPr/>
        </p:nvSpPr>
        <p:spPr>
          <a:xfrm>
            <a:off x="2855930" y="4538356"/>
            <a:ext cx="147164" cy="147164"/>
          </a:xfrm>
          <a:prstGeom prst="ellipse">
            <a:avLst/>
          </a:prstGeom>
          <a:solidFill>
            <a:srgbClr val="13A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189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BC595-FA2D-41DE-92B3-556CE31A6B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448"/>
            <a:ext cx="20848556" cy="6890447"/>
          </a:xfrm>
          <a:prstGeom prst="rect">
            <a:avLst/>
          </a:prstGeom>
        </p:spPr>
      </p:pic>
      <p:sp>
        <p:nvSpPr>
          <p:cNvPr id="24" name="TextBox 23">
            <a:extLst>
              <a:ext uri="{FF2B5EF4-FFF2-40B4-BE49-F238E27FC236}">
                <a16:creationId xmlns:a16="http://schemas.microsoft.com/office/drawing/2014/main" id="{C3700AD8-0E54-4D06-93B7-96D390AD2B13}"/>
              </a:ext>
            </a:extLst>
          </p:cNvPr>
          <p:cNvSpPr txBox="1"/>
          <p:nvPr/>
        </p:nvSpPr>
        <p:spPr>
          <a:xfrm>
            <a:off x="84374" y="363432"/>
            <a:ext cx="8975253" cy="707886"/>
          </a:xfrm>
          <a:prstGeom prst="rect">
            <a:avLst/>
          </a:prstGeom>
          <a:noFill/>
        </p:spPr>
        <p:txBody>
          <a:bodyPr wrap="square" rtlCol="0" anchor="ctr">
            <a:spAutoFit/>
          </a:bodyPr>
          <a:lstStyle/>
          <a:p>
            <a:pPr algn="ctr"/>
            <a:r>
              <a:rPr lang="en-US" sz="4000" dirty="0">
                <a:solidFill>
                  <a:schemeClr val="bg1"/>
                </a:solidFill>
                <a:latin typeface="Hanley Sans" panose="00000500000000000000" pitchFamily="50" charset="0"/>
              </a:rPr>
              <a:t>Covenants Of the bible</a:t>
            </a:r>
          </a:p>
        </p:txBody>
      </p:sp>
      <p:pic>
        <p:nvPicPr>
          <p:cNvPr id="10" name="Picture 9" descr="Shape&#10;&#10;Description automatically generated">
            <a:extLst>
              <a:ext uri="{FF2B5EF4-FFF2-40B4-BE49-F238E27FC236}">
                <a16:creationId xmlns:a16="http://schemas.microsoft.com/office/drawing/2014/main" id="{CA154970-15AB-455A-AE86-C59A9E7D6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414" y="-1925366"/>
            <a:ext cx="15327185" cy="15327191"/>
          </a:xfrm>
          <a:prstGeom prst="rect">
            <a:avLst/>
          </a:prstGeom>
        </p:spPr>
      </p:pic>
      <p:pic>
        <p:nvPicPr>
          <p:cNvPr id="13" name="Picture 12" descr="Shape&#10;&#10;Description automatically generated" hidden="1">
            <a:extLst>
              <a:ext uri="{FF2B5EF4-FFF2-40B4-BE49-F238E27FC236}">
                <a16:creationId xmlns:a16="http://schemas.microsoft.com/office/drawing/2014/main" id="{BA6B637A-4969-439F-A3AD-883E9744A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56" y="3422458"/>
            <a:ext cx="2377831" cy="2377833"/>
          </a:xfrm>
          <a:prstGeom prst="rect">
            <a:avLst/>
          </a:prstGeom>
        </p:spPr>
      </p:pic>
      <p:pic>
        <p:nvPicPr>
          <p:cNvPr id="14" name="Picture 13" descr="Shape&#10;&#10;Description automatically generated" hidden="1">
            <a:extLst>
              <a:ext uri="{FF2B5EF4-FFF2-40B4-BE49-F238E27FC236}">
                <a16:creationId xmlns:a16="http://schemas.microsoft.com/office/drawing/2014/main" id="{74B1EEB8-D3A7-4E65-BA64-0A747998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158" y="4125583"/>
            <a:ext cx="2377831" cy="2377833"/>
          </a:xfrm>
          <a:prstGeom prst="rect">
            <a:avLst/>
          </a:prstGeom>
        </p:spPr>
      </p:pic>
      <p:pic>
        <p:nvPicPr>
          <p:cNvPr id="15" name="Picture 14" descr="Shape&#10;&#10;Description automatically generated">
            <a:extLst>
              <a:ext uri="{FF2B5EF4-FFF2-40B4-BE49-F238E27FC236}">
                <a16:creationId xmlns:a16="http://schemas.microsoft.com/office/drawing/2014/main" id="{91471E8A-A1AB-4EB5-8801-4FED108D9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711" y="-7394439"/>
            <a:ext cx="11239857" cy="11239866"/>
          </a:xfrm>
          <a:prstGeom prst="rect">
            <a:avLst/>
          </a:prstGeom>
        </p:spPr>
      </p:pic>
      <p:pic>
        <p:nvPicPr>
          <p:cNvPr id="16" name="Picture 15" descr="Shape&#10;&#10;Description automatically generated" hidden="1">
            <a:extLst>
              <a:ext uri="{FF2B5EF4-FFF2-40B4-BE49-F238E27FC236}">
                <a16:creationId xmlns:a16="http://schemas.microsoft.com/office/drawing/2014/main" id="{B78EE81F-8AEB-4642-B707-F6A59FB7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16" y="2709371"/>
            <a:ext cx="2377831" cy="2377833"/>
          </a:xfrm>
          <a:prstGeom prst="rect">
            <a:avLst/>
          </a:prstGeom>
        </p:spPr>
      </p:pic>
      <p:pic>
        <p:nvPicPr>
          <p:cNvPr id="17" name="Picture 16" descr="Shape&#10;&#10;Description automatically generated" hidden="1">
            <a:extLst>
              <a:ext uri="{FF2B5EF4-FFF2-40B4-BE49-F238E27FC236}">
                <a16:creationId xmlns:a16="http://schemas.microsoft.com/office/drawing/2014/main" id="{0C8353A2-24EA-4EF5-A69F-DED45119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755" y="-4386053"/>
            <a:ext cx="11239857" cy="11239866"/>
          </a:xfrm>
          <a:prstGeom prst="rect">
            <a:avLst/>
          </a:prstGeom>
        </p:spPr>
      </p:pic>
      <p:pic>
        <p:nvPicPr>
          <p:cNvPr id="18" name="Picture 17" descr="Shape&#10;&#10;Description automatically generated">
            <a:extLst>
              <a:ext uri="{FF2B5EF4-FFF2-40B4-BE49-F238E27FC236}">
                <a16:creationId xmlns:a16="http://schemas.microsoft.com/office/drawing/2014/main" id="{6FA76897-E59E-41FC-BA76-A7A6656A3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854" y="717375"/>
            <a:ext cx="11239857" cy="11239866"/>
          </a:xfrm>
          <a:prstGeom prst="rect">
            <a:avLst/>
          </a:prstGeom>
        </p:spPr>
      </p:pic>
      <p:pic>
        <p:nvPicPr>
          <p:cNvPr id="19" name="Picture 18" descr="Shape&#10;&#10;Description automatically generated">
            <a:extLst>
              <a:ext uri="{FF2B5EF4-FFF2-40B4-BE49-F238E27FC236}">
                <a16:creationId xmlns:a16="http://schemas.microsoft.com/office/drawing/2014/main" id="{EED3E078-06DC-4638-8CF4-D886F90D1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7992" y="-3627982"/>
            <a:ext cx="11239857" cy="11239866"/>
          </a:xfrm>
          <a:prstGeom prst="rect">
            <a:avLst/>
          </a:prstGeom>
        </p:spPr>
      </p:pic>
      <p:pic>
        <p:nvPicPr>
          <p:cNvPr id="20" name="Picture 19" descr="Shape&#10;&#10;Description automatically generated">
            <a:extLst>
              <a:ext uri="{FF2B5EF4-FFF2-40B4-BE49-F238E27FC236}">
                <a16:creationId xmlns:a16="http://schemas.microsoft.com/office/drawing/2014/main" id="{AB3A9D32-A0C3-4386-87A6-12BBC8C02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447" y="-2630075"/>
            <a:ext cx="11239857" cy="11239866"/>
          </a:xfrm>
          <a:prstGeom prst="rect">
            <a:avLst/>
          </a:prstGeom>
        </p:spPr>
      </p:pic>
      <p:pic>
        <p:nvPicPr>
          <p:cNvPr id="21" name="Picture 20" descr="Shape&#10;&#10;Description automatically generated" hidden="1">
            <a:extLst>
              <a:ext uri="{FF2B5EF4-FFF2-40B4-BE49-F238E27FC236}">
                <a16:creationId xmlns:a16="http://schemas.microsoft.com/office/drawing/2014/main" id="{712D188F-BE37-4B61-BF13-84AEC31F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050" y="4150555"/>
            <a:ext cx="2377831" cy="2377833"/>
          </a:xfrm>
          <a:prstGeom prst="rect">
            <a:avLst/>
          </a:prstGeom>
        </p:spPr>
      </p:pic>
      <p:pic>
        <p:nvPicPr>
          <p:cNvPr id="22" name="Picture 21" descr="Shape&#10;&#10;Description automatically generated" hidden="1">
            <a:extLst>
              <a:ext uri="{FF2B5EF4-FFF2-40B4-BE49-F238E27FC236}">
                <a16:creationId xmlns:a16="http://schemas.microsoft.com/office/drawing/2014/main" id="{0EB4F999-BC3D-4CD6-B328-37AE2F1F5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706" y="2026445"/>
            <a:ext cx="2377831" cy="2377833"/>
          </a:xfrm>
          <a:prstGeom prst="rect">
            <a:avLst/>
          </a:prstGeom>
        </p:spPr>
      </p:pic>
      <p:pic>
        <p:nvPicPr>
          <p:cNvPr id="23" name="Picture 22" descr="Shape&#10;&#10;Description automatically generated" hidden="1">
            <a:extLst>
              <a:ext uri="{FF2B5EF4-FFF2-40B4-BE49-F238E27FC236}">
                <a16:creationId xmlns:a16="http://schemas.microsoft.com/office/drawing/2014/main" id="{2CC37884-45FA-4006-A4AF-401159523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485" y="2739725"/>
            <a:ext cx="2377831" cy="2377833"/>
          </a:xfrm>
          <a:prstGeom prst="rect">
            <a:avLst/>
          </a:prstGeom>
        </p:spPr>
      </p:pic>
      <p:pic>
        <p:nvPicPr>
          <p:cNvPr id="27" name="Picture 26" hidden="1">
            <a:extLst>
              <a:ext uri="{FF2B5EF4-FFF2-40B4-BE49-F238E27FC236}">
                <a16:creationId xmlns:a16="http://schemas.microsoft.com/office/drawing/2014/main" id="{E075B201-7581-4445-A374-C86611761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55" y="2835103"/>
            <a:ext cx="2231354" cy="2231356"/>
          </a:xfrm>
          <a:prstGeom prst="rect">
            <a:avLst/>
          </a:prstGeom>
        </p:spPr>
      </p:pic>
      <p:pic>
        <p:nvPicPr>
          <p:cNvPr id="29" name="Picture 28">
            <a:extLst>
              <a:ext uri="{FF2B5EF4-FFF2-40B4-BE49-F238E27FC236}">
                <a16:creationId xmlns:a16="http://schemas.microsoft.com/office/drawing/2014/main" id="{BD51A029-F5BF-4042-85C4-DE9CA73B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147" y="-949994"/>
            <a:ext cx="10547469" cy="10547478"/>
          </a:xfrm>
          <a:prstGeom prst="rect">
            <a:avLst/>
          </a:prstGeom>
        </p:spPr>
      </p:pic>
      <p:pic>
        <p:nvPicPr>
          <p:cNvPr id="31" name="Picture 30" descr="A picture containing silhouette&#10;&#10;Description automatically generated" hidden="1">
            <a:extLst>
              <a:ext uri="{FF2B5EF4-FFF2-40B4-BE49-F238E27FC236}">
                <a16:creationId xmlns:a16="http://schemas.microsoft.com/office/drawing/2014/main" id="{A3A08CD8-F855-4590-949C-B2FF21C13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940" y="4195054"/>
            <a:ext cx="2231354" cy="2231356"/>
          </a:xfrm>
          <a:prstGeom prst="rect">
            <a:avLst/>
          </a:prstGeom>
        </p:spPr>
      </p:pic>
      <p:pic>
        <p:nvPicPr>
          <p:cNvPr id="33" name="Picture 32" descr="Icon&#10;&#10;Description automatically generated" hidden="1">
            <a:extLst>
              <a:ext uri="{FF2B5EF4-FFF2-40B4-BE49-F238E27FC236}">
                <a16:creationId xmlns:a16="http://schemas.microsoft.com/office/drawing/2014/main" id="{B5A55C17-5088-4E5D-85B5-EF37D8A4A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7275" y="4171118"/>
            <a:ext cx="2231354" cy="2231356"/>
          </a:xfrm>
          <a:prstGeom prst="rect">
            <a:avLst/>
          </a:prstGeom>
        </p:spPr>
      </p:pic>
      <p:pic>
        <p:nvPicPr>
          <p:cNvPr id="35" name="Picture 34" descr="Icon&#10;&#10;Description automatically generated" hidden="1">
            <a:extLst>
              <a:ext uri="{FF2B5EF4-FFF2-40B4-BE49-F238E27FC236}">
                <a16:creationId xmlns:a16="http://schemas.microsoft.com/office/drawing/2014/main" id="{00E35646-3DC0-4CB5-953E-22DBC85D6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75" y="2739725"/>
            <a:ext cx="2231354" cy="2231356"/>
          </a:xfrm>
          <a:prstGeom prst="rect">
            <a:avLst/>
          </a:prstGeom>
        </p:spPr>
      </p:pic>
      <p:sp>
        <p:nvSpPr>
          <p:cNvPr id="36" name="TextBox 35" hidden="1">
            <a:extLst>
              <a:ext uri="{FF2B5EF4-FFF2-40B4-BE49-F238E27FC236}">
                <a16:creationId xmlns:a16="http://schemas.microsoft.com/office/drawing/2014/main" id="{7861DF01-61F3-4480-AA79-EB30D767EDB9}"/>
              </a:ext>
            </a:extLst>
          </p:cNvPr>
          <p:cNvSpPr txBox="1"/>
          <p:nvPr/>
        </p:nvSpPr>
        <p:spPr>
          <a:xfrm>
            <a:off x="1615949" y="4312142"/>
            <a:ext cx="995785"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Noah</a:t>
            </a:r>
            <a:endParaRPr lang="en-US" sz="2000" dirty="0">
              <a:solidFill>
                <a:schemeClr val="bg1"/>
              </a:solidFill>
              <a:latin typeface="Hanley Slim Sans" panose="00000500000000000000" pitchFamily="50" charset="0"/>
            </a:endParaRPr>
          </a:p>
        </p:txBody>
      </p:sp>
      <p:sp>
        <p:nvSpPr>
          <p:cNvPr id="37" name="TextBox 36" hidden="1">
            <a:extLst>
              <a:ext uri="{FF2B5EF4-FFF2-40B4-BE49-F238E27FC236}">
                <a16:creationId xmlns:a16="http://schemas.microsoft.com/office/drawing/2014/main" id="{80FB1906-62AD-450E-A959-344130B024FF}"/>
              </a:ext>
            </a:extLst>
          </p:cNvPr>
          <p:cNvSpPr txBox="1"/>
          <p:nvPr/>
        </p:nvSpPr>
        <p:spPr>
          <a:xfrm>
            <a:off x="878313" y="4019689"/>
            <a:ext cx="6745311" cy="584775"/>
          </a:xfrm>
          <a:prstGeom prst="rect">
            <a:avLst/>
          </a:prstGeom>
          <a:noFill/>
        </p:spPr>
        <p:txBody>
          <a:bodyPr wrap="square" rtlCol="0">
            <a:spAutoFit/>
          </a:bodyPr>
          <a:lstStyle/>
          <a:p>
            <a:r>
              <a:rPr lang="en-US" sz="3200" dirty="0" err="1">
                <a:solidFill>
                  <a:schemeClr val="bg1"/>
                </a:solidFill>
                <a:latin typeface="Hanley Slim Sans" panose="00000500000000000000" pitchFamily="50" charset="0"/>
              </a:rPr>
              <a:t>abraham</a:t>
            </a:r>
            <a:endParaRPr lang="en-US" dirty="0">
              <a:solidFill>
                <a:schemeClr val="bg1"/>
              </a:solidFill>
              <a:latin typeface="Hanley Slim Sans" panose="00000500000000000000" pitchFamily="50" charset="0"/>
            </a:endParaRPr>
          </a:p>
        </p:txBody>
      </p:sp>
      <p:sp>
        <p:nvSpPr>
          <p:cNvPr id="38" name="TextBox 37" hidden="1">
            <a:extLst>
              <a:ext uri="{FF2B5EF4-FFF2-40B4-BE49-F238E27FC236}">
                <a16:creationId xmlns:a16="http://schemas.microsoft.com/office/drawing/2014/main" id="{E70D84F2-BF81-40D8-A695-0BD34B94DA97}"/>
              </a:ext>
            </a:extLst>
          </p:cNvPr>
          <p:cNvSpPr txBox="1"/>
          <p:nvPr/>
        </p:nvSpPr>
        <p:spPr>
          <a:xfrm>
            <a:off x="3969930" y="4312141"/>
            <a:ext cx="1242648" cy="646331"/>
          </a:xfrm>
          <a:prstGeom prst="rect">
            <a:avLst/>
          </a:prstGeom>
          <a:noFill/>
        </p:spPr>
        <p:txBody>
          <a:bodyPr wrap="none" rtlCol="0">
            <a:spAutoFit/>
          </a:bodyPr>
          <a:lstStyle/>
          <a:p>
            <a:r>
              <a:rPr lang="en-US" sz="3600" dirty="0" err="1">
                <a:solidFill>
                  <a:schemeClr val="bg1"/>
                </a:solidFill>
                <a:latin typeface="Hanley Slim Sans" panose="00000500000000000000" pitchFamily="50" charset="0"/>
              </a:rPr>
              <a:t>israel</a:t>
            </a:r>
            <a:endParaRPr lang="en-US" sz="2000" dirty="0">
              <a:solidFill>
                <a:schemeClr val="bg1"/>
              </a:solidFill>
              <a:latin typeface="Hanley Slim Sans" panose="00000500000000000000" pitchFamily="50" charset="0"/>
            </a:endParaRPr>
          </a:p>
        </p:txBody>
      </p:sp>
      <p:sp>
        <p:nvSpPr>
          <p:cNvPr id="39" name="TextBox 38" hidden="1">
            <a:extLst>
              <a:ext uri="{FF2B5EF4-FFF2-40B4-BE49-F238E27FC236}">
                <a16:creationId xmlns:a16="http://schemas.microsoft.com/office/drawing/2014/main" id="{DD7E4F02-2927-4511-8759-3D254ED27737}"/>
              </a:ext>
            </a:extLst>
          </p:cNvPr>
          <p:cNvSpPr txBox="1"/>
          <p:nvPr/>
        </p:nvSpPr>
        <p:spPr>
          <a:xfrm>
            <a:off x="4196497" y="1991951"/>
            <a:ext cx="5335932" cy="646331"/>
          </a:xfrm>
          <a:prstGeom prst="rect">
            <a:avLst/>
          </a:prstGeom>
          <a:noFill/>
        </p:spPr>
        <p:txBody>
          <a:bodyPr wrap="square" rtlCol="0">
            <a:spAutoFit/>
          </a:bodyPr>
          <a:lstStyle/>
          <a:p>
            <a:r>
              <a:rPr lang="en-US" sz="3600" dirty="0">
                <a:solidFill>
                  <a:schemeClr val="bg1"/>
                </a:solidFill>
                <a:latin typeface="Hanley Slim Sans" panose="00000500000000000000" pitchFamily="50" charset="0"/>
              </a:rPr>
              <a:t>David</a:t>
            </a:r>
            <a:endParaRPr lang="en-US" sz="2000" dirty="0">
              <a:solidFill>
                <a:schemeClr val="bg1"/>
              </a:solidFill>
              <a:latin typeface="Hanley Slim Sans" panose="00000500000000000000" pitchFamily="50" charset="0"/>
            </a:endParaRPr>
          </a:p>
        </p:txBody>
      </p:sp>
      <p:sp>
        <p:nvSpPr>
          <p:cNvPr id="40" name="TextBox 39" hidden="1">
            <a:extLst>
              <a:ext uri="{FF2B5EF4-FFF2-40B4-BE49-F238E27FC236}">
                <a16:creationId xmlns:a16="http://schemas.microsoft.com/office/drawing/2014/main" id="{ABE08AB1-84EF-4901-847E-A806B8BE8866}"/>
              </a:ext>
            </a:extLst>
          </p:cNvPr>
          <p:cNvSpPr txBox="1"/>
          <p:nvPr/>
        </p:nvSpPr>
        <p:spPr>
          <a:xfrm>
            <a:off x="6401806" y="2891670"/>
            <a:ext cx="1279517"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Christ</a:t>
            </a:r>
            <a:endParaRPr lang="en-US" sz="2000" dirty="0">
              <a:solidFill>
                <a:schemeClr val="bg1"/>
              </a:solidFill>
              <a:latin typeface="Hanley Slim Sans" panose="00000500000000000000" pitchFamily="50" charset="0"/>
            </a:endParaRPr>
          </a:p>
        </p:txBody>
      </p:sp>
      <p:sp>
        <p:nvSpPr>
          <p:cNvPr id="6" name="Title 5">
            <a:extLst>
              <a:ext uri="{FF2B5EF4-FFF2-40B4-BE49-F238E27FC236}">
                <a16:creationId xmlns:a16="http://schemas.microsoft.com/office/drawing/2014/main" id="{11F41AC6-572E-446A-88DC-BA67BB0EBE3B}"/>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65C9D519-C21B-4BB1-A160-F7A4C458DF63}"/>
              </a:ext>
            </a:extLst>
          </p:cNvPr>
          <p:cNvSpPr>
            <a:spLocks noGrp="1"/>
          </p:cNvSpPr>
          <p:nvPr>
            <p:ph idx="1"/>
          </p:nvPr>
        </p:nvSpPr>
        <p:spPr>
          <a:xfrm>
            <a:off x="1645920" y="1825625"/>
            <a:ext cx="5835535" cy="4351338"/>
          </a:xfrm>
        </p:spPr>
        <p:txBody>
          <a:bodyPr>
            <a:normAutofit/>
          </a:bodyPr>
          <a:lstStyle/>
          <a:p>
            <a:r>
              <a:rPr lang="en-US" sz="4000" dirty="0">
                <a:solidFill>
                  <a:schemeClr val="bg1"/>
                </a:solidFill>
                <a:latin typeface="Hanley Slim Sans" panose="00000500000000000000" pitchFamily="50" charset="0"/>
              </a:rPr>
              <a:t>What is a Covenant?</a:t>
            </a:r>
          </a:p>
          <a:p>
            <a:pPr lvl="1"/>
            <a:r>
              <a:rPr lang="en-US" sz="3600" dirty="0">
                <a:solidFill>
                  <a:schemeClr val="bg1"/>
                </a:solidFill>
                <a:latin typeface="Hanley Slim Sans" panose="00000500000000000000" pitchFamily="50" charset="0"/>
              </a:rPr>
              <a:t>Promise, agreement, </a:t>
            </a:r>
            <a:r>
              <a:rPr lang="en-US" sz="3600" dirty="0" err="1">
                <a:solidFill>
                  <a:schemeClr val="bg1"/>
                </a:solidFill>
                <a:latin typeface="Hanley Slim Sans" panose="00000500000000000000" pitchFamily="50" charset="0"/>
              </a:rPr>
              <a:t>RELationship</a:t>
            </a:r>
            <a:r>
              <a:rPr lang="en-US" sz="3600" dirty="0">
                <a:solidFill>
                  <a:schemeClr val="bg1"/>
                </a:solidFill>
                <a:latin typeface="Hanley Slim Sans" panose="00000500000000000000" pitchFamily="50" charset="0"/>
              </a:rPr>
              <a:t>… partner?</a:t>
            </a:r>
          </a:p>
          <a:p>
            <a:r>
              <a:rPr lang="en-US" sz="4000" dirty="0">
                <a:solidFill>
                  <a:schemeClr val="bg1"/>
                </a:solidFill>
                <a:latin typeface="Hanley Slim Sans" panose="00000500000000000000" pitchFamily="50" charset="0"/>
              </a:rPr>
              <a:t>How can </a:t>
            </a:r>
            <a:r>
              <a:rPr lang="en-US" dirty="0">
                <a:solidFill>
                  <a:schemeClr val="bg1"/>
                </a:solidFill>
                <a:latin typeface="Hanley Slim Sans" panose="00000500000000000000" pitchFamily="50" charset="0"/>
              </a:rPr>
              <a:t>man</a:t>
            </a:r>
            <a:r>
              <a:rPr lang="en-US" sz="4000" dirty="0">
                <a:solidFill>
                  <a:schemeClr val="bg1"/>
                </a:solidFill>
                <a:latin typeface="Hanley Slim Sans" panose="00000500000000000000" pitchFamily="50" charset="0"/>
              </a:rPr>
              <a:t> and </a:t>
            </a:r>
            <a:r>
              <a:rPr lang="en-US" sz="6400" dirty="0">
                <a:solidFill>
                  <a:schemeClr val="bg1"/>
                </a:solidFill>
                <a:latin typeface="Hanley Slim Sans" panose="00000500000000000000" pitchFamily="50" charset="0"/>
              </a:rPr>
              <a:t>god</a:t>
            </a:r>
            <a:r>
              <a:rPr lang="en-US" sz="4400" dirty="0">
                <a:solidFill>
                  <a:schemeClr val="bg1"/>
                </a:solidFill>
                <a:latin typeface="Hanley Slim Sans" panose="00000500000000000000" pitchFamily="50" charset="0"/>
              </a:rPr>
              <a:t> </a:t>
            </a:r>
            <a:r>
              <a:rPr lang="en-US" sz="4000" dirty="0">
                <a:solidFill>
                  <a:schemeClr val="bg1"/>
                </a:solidFill>
                <a:latin typeface="Hanley Slim Sans" panose="00000500000000000000" pitchFamily="50" charset="0"/>
              </a:rPr>
              <a:t>partner?</a:t>
            </a:r>
          </a:p>
          <a:p>
            <a:pPr lvl="1"/>
            <a:endParaRPr lang="en-US" sz="3200" dirty="0">
              <a:solidFill>
                <a:schemeClr val="bg1"/>
              </a:solidFill>
              <a:latin typeface="Hanley Slim Sans" panose="00000500000000000000" pitchFamily="50" charset="0"/>
            </a:endParaRPr>
          </a:p>
        </p:txBody>
      </p:sp>
    </p:spTree>
    <p:extLst>
      <p:ext uri="{BB962C8B-B14F-4D97-AF65-F5344CB8AC3E}">
        <p14:creationId xmlns:p14="http://schemas.microsoft.com/office/powerpoint/2010/main" val="1679034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BC595-FA2D-41DE-92B3-556CE31A6B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448"/>
            <a:ext cx="20848556" cy="6890447"/>
          </a:xfrm>
          <a:prstGeom prst="rect">
            <a:avLst/>
          </a:prstGeom>
        </p:spPr>
      </p:pic>
      <p:sp>
        <p:nvSpPr>
          <p:cNvPr id="24" name="TextBox 23" hidden="1">
            <a:extLst>
              <a:ext uri="{FF2B5EF4-FFF2-40B4-BE49-F238E27FC236}">
                <a16:creationId xmlns:a16="http://schemas.microsoft.com/office/drawing/2014/main" id="{C3700AD8-0E54-4D06-93B7-96D390AD2B13}"/>
              </a:ext>
            </a:extLst>
          </p:cNvPr>
          <p:cNvSpPr txBox="1"/>
          <p:nvPr/>
        </p:nvSpPr>
        <p:spPr>
          <a:xfrm>
            <a:off x="84374" y="363432"/>
            <a:ext cx="8975253" cy="707886"/>
          </a:xfrm>
          <a:prstGeom prst="rect">
            <a:avLst/>
          </a:prstGeom>
          <a:noFill/>
        </p:spPr>
        <p:txBody>
          <a:bodyPr wrap="square" rtlCol="0" anchor="ctr">
            <a:spAutoFit/>
          </a:bodyPr>
          <a:lstStyle/>
          <a:p>
            <a:pPr algn="ctr"/>
            <a:r>
              <a:rPr lang="en-US" sz="4000" dirty="0">
                <a:solidFill>
                  <a:schemeClr val="bg1"/>
                </a:solidFill>
                <a:latin typeface="Hanley Sans" panose="00000500000000000000" pitchFamily="50" charset="0"/>
              </a:rPr>
              <a:t>Covenants Of the bible</a:t>
            </a:r>
          </a:p>
        </p:txBody>
      </p:sp>
      <p:pic>
        <p:nvPicPr>
          <p:cNvPr id="10" name="Picture 9" descr="Shape&#10;&#10;Description automatically generated">
            <a:extLst>
              <a:ext uri="{FF2B5EF4-FFF2-40B4-BE49-F238E27FC236}">
                <a16:creationId xmlns:a16="http://schemas.microsoft.com/office/drawing/2014/main" id="{CA154970-15AB-455A-AE86-C59A9E7D6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414" y="-1925366"/>
            <a:ext cx="15327185" cy="15327191"/>
          </a:xfrm>
          <a:prstGeom prst="rect">
            <a:avLst/>
          </a:prstGeom>
        </p:spPr>
      </p:pic>
      <p:pic>
        <p:nvPicPr>
          <p:cNvPr id="13" name="Picture 12" descr="Shape&#10;&#10;Description automatically generated" hidden="1">
            <a:extLst>
              <a:ext uri="{FF2B5EF4-FFF2-40B4-BE49-F238E27FC236}">
                <a16:creationId xmlns:a16="http://schemas.microsoft.com/office/drawing/2014/main" id="{BA6B637A-4969-439F-A3AD-883E9744A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56" y="3422458"/>
            <a:ext cx="2377831" cy="2377833"/>
          </a:xfrm>
          <a:prstGeom prst="rect">
            <a:avLst/>
          </a:prstGeom>
        </p:spPr>
      </p:pic>
      <p:pic>
        <p:nvPicPr>
          <p:cNvPr id="14" name="Picture 13" descr="Shape&#10;&#10;Description automatically generated" hidden="1">
            <a:extLst>
              <a:ext uri="{FF2B5EF4-FFF2-40B4-BE49-F238E27FC236}">
                <a16:creationId xmlns:a16="http://schemas.microsoft.com/office/drawing/2014/main" id="{74B1EEB8-D3A7-4E65-BA64-0A747998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158" y="4125583"/>
            <a:ext cx="2377831" cy="2377833"/>
          </a:xfrm>
          <a:prstGeom prst="rect">
            <a:avLst/>
          </a:prstGeom>
        </p:spPr>
      </p:pic>
      <p:pic>
        <p:nvPicPr>
          <p:cNvPr id="15" name="Picture 14" descr="Shape&#10;&#10;Description automatically generated">
            <a:extLst>
              <a:ext uri="{FF2B5EF4-FFF2-40B4-BE49-F238E27FC236}">
                <a16:creationId xmlns:a16="http://schemas.microsoft.com/office/drawing/2014/main" id="{91471E8A-A1AB-4EB5-8801-4FED108D9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711" y="-7394439"/>
            <a:ext cx="11239857" cy="11239866"/>
          </a:xfrm>
          <a:prstGeom prst="rect">
            <a:avLst/>
          </a:prstGeom>
        </p:spPr>
      </p:pic>
      <p:pic>
        <p:nvPicPr>
          <p:cNvPr id="16" name="Picture 15" descr="Shape&#10;&#10;Description automatically generated" hidden="1">
            <a:extLst>
              <a:ext uri="{FF2B5EF4-FFF2-40B4-BE49-F238E27FC236}">
                <a16:creationId xmlns:a16="http://schemas.microsoft.com/office/drawing/2014/main" id="{B78EE81F-8AEB-4642-B707-F6A59FB7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16" y="2709371"/>
            <a:ext cx="2377831" cy="2377833"/>
          </a:xfrm>
          <a:prstGeom prst="rect">
            <a:avLst/>
          </a:prstGeom>
        </p:spPr>
      </p:pic>
      <p:pic>
        <p:nvPicPr>
          <p:cNvPr id="17" name="Picture 16" descr="Shape&#10;&#10;Description automatically generated" hidden="1">
            <a:extLst>
              <a:ext uri="{FF2B5EF4-FFF2-40B4-BE49-F238E27FC236}">
                <a16:creationId xmlns:a16="http://schemas.microsoft.com/office/drawing/2014/main" id="{0C8353A2-24EA-4EF5-A69F-DED45119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755" y="-4386053"/>
            <a:ext cx="11239857" cy="11239866"/>
          </a:xfrm>
          <a:prstGeom prst="rect">
            <a:avLst/>
          </a:prstGeom>
        </p:spPr>
      </p:pic>
      <p:pic>
        <p:nvPicPr>
          <p:cNvPr id="18" name="Picture 17" descr="Shape&#10;&#10;Description automatically generated">
            <a:extLst>
              <a:ext uri="{FF2B5EF4-FFF2-40B4-BE49-F238E27FC236}">
                <a16:creationId xmlns:a16="http://schemas.microsoft.com/office/drawing/2014/main" id="{6FA76897-E59E-41FC-BA76-A7A6656A3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854" y="717375"/>
            <a:ext cx="11239857" cy="11239866"/>
          </a:xfrm>
          <a:prstGeom prst="rect">
            <a:avLst/>
          </a:prstGeom>
        </p:spPr>
      </p:pic>
      <p:pic>
        <p:nvPicPr>
          <p:cNvPr id="19" name="Picture 18" descr="Shape&#10;&#10;Description automatically generated">
            <a:extLst>
              <a:ext uri="{FF2B5EF4-FFF2-40B4-BE49-F238E27FC236}">
                <a16:creationId xmlns:a16="http://schemas.microsoft.com/office/drawing/2014/main" id="{EED3E078-06DC-4638-8CF4-D886F90D1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7992" y="-3627982"/>
            <a:ext cx="11239857" cy="11239866"/>
          </a:xfrm>
          <a:prstGeom prst="rect">
            <a:avLst/>
          </a:prstGeom>
        </p:spPr>
      </p:pic>
      <p:pic>
        <p:nvPicPr>
          <p:cNvPr id="20" name="Picture 19" descr="Shape&#10;&#10;Description automatically generated">
            <a:extLst>
              <a:ext uri="{FF2B5EF4-FFF2-40B4-BE49-F238E27FC236}">
                <a16:creationId xmlns:a16="http://schemas.microsoft.com/office/drawing/2014/main" id="{AB3A9D32-A0C3-4386-87A6-12BBC8C02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447" y="-2630075"/>
            <a:ext cx="11239857" cy="11239866"/>
          </a:xfrm>
          <a:prstGeom prst="rect">
            <a:avLst/>
          </a:prstGeom>
        </p:spPr>
      </p:pic>
      <p:pic>
        <p:nvPicPr>
          <p:cNvPr id="21" name="Picture 20" descr="Shape&#10;&#10;Description automatically generated" hidden="1">
            <a:extLst>
              <a:ext uri="{FF2B5EF4-FFF2-40B4-BE49-F238E27FC236}">
                <a16:creationId xmlns:a16="http://schemas.microsoft.com/office/drawing/2014/main" id="{712D188F-BE37-4B61-BF13-84AEC31F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050" y="4150555"/>
            <a:ext cx="2377831" cy="2377833"/>
          </a:xfrm>
          <a:prstGeom prst="rect">
            <a:avLst/>
          </a:prstGeom>
        </p:spPr>
      </p:pic>
      <p:pic>
        <p:nvPicPr>
          <p:cNvPr id="22" name="Picture 21" descr="Shape&#10;&#10;Description automatically generated" hidden="1">
            <a:extLst>
              <a:ext uri="{FF2B5EF4-FFF2-40B4-BE49-F238E27FC236}">
                <a16:creationId xmlns:a16="http://schemas.microsoft.com/office/drawing/2014/main" id="{0EB4F999-BC3D-4CD6-B328-37AE2F1F5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706" y="2026445"/>
            <a:ext cx="2377831" cy="2377833"/>
          </a:xfrm>
          <a:prstGeom prst="rect">
            <a:avLst/>
          </a:prstGeom>
        </p:spPr>
      </p:pic>
      <p:pic>
        <p:nvPicPr>
          <p:cNvPr id="23" name="Picture 22" descr="Shape&#10;&#10;Description automatically generated" hidden="1">
            <a:extLst>
              <a:ext uri="{FF2B5EF4-FFF2-40B4-BE49-F238E27FC236}">
                <a16:creationId xmlns:a16="http://schemas.microsoft.com/office/drawing/2014/main" id="{2CC37884-45FA-4006-A4AF-401159523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485" y="2739725"/>
            <a:ext cx="2377831" cy="2377833"/>
          </a:xfrm>
          <a:prstGeom prst="rect">
            <a:avLst/>
          </a:prstGeom>
        </p:spPr>
      </p:pic>
      <p:pic>
        <p:nvPicPr>
          <p:cNvPr id="27" name="Picture 26" hidden="1">
            <a:extLst>
              <a:ext uri="{FF2B5EF4-FFF2-40B4-BE49-F238E27FC236}">
                <a16:creationId xmlns:a16="http://schemas.microsoft.com/office/drawing/2014/main" id="{E075B201-7581-4445-A374-C86611761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55" y="2835103"/>
            <a:ext cx="2231354" cy="2231356"/>
          </a:xfrm>
          <a:prstGeom prst="rect">
            <a:avLst/>
          </a:prstGeom>
        </p:spPr>
      </p:pic>
      <p:pic>
        <p:nvPicPr>
          <p:cNvPr id="29" name="Picture 28">
            <a:extLst>
              <a:ext uri="{FF2B5EF4-FFF2-40B4-BE49-F238E27FC236}">
                <a16:creationId xmlns:a16="http://schemas.microsoft.com/office/drawing/2014/main" id="{BD51A029-F5BF-4042-85C4-DE9CA73B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147" y="-949994"/>
            <a:ext cx="10547469" cy="10547478"/>
          </a:xfrm>
          <a:prstGeom prst="rect">
            <a:avLst/>
          </a:prstGeom>
        </p:spPr>
      </p:pic>
      <p:pic>
        <p:nvPicPr>
          <p:cNvPr id="31" name="Picture 30" descr="A picture containing silhouette&#10;&#10;Description automatically generated" hidden="1">
            <a:extLst>
              <a:ext uri="{FF2B5EF4-FFF2-40B4-BE49-F238E27FC236}">
                <a16:creationId xmlns:a16="http://schemas.microsoft.com/office/drawing/2014/main" id="{A3A08CD8-F855-4590-949C-B2FF21C13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940" y="4195054"/>
            <a:ext cx="2231354" cy="2231356"/>
          </a:xfrm>
          <a:prstGeom prst="rect">
            <a:avLst/>
          </a:prstGeom>
        </p:spPr>
      </p:pic>
      <p:pic>
        <p:nvPicPr>
          <p:cNvPr id="33" name="Picture 32" descr="Icon&#10;&#10;Description automatically generated" hidden="1">
            <a:extLst>
              <a:ext uri="{FF2B5EF4-FFF2-40B4-BE49-F238E27FC236}">
                <a16:creationId xmlns:a16="http://schemas.microsoft.com/office/drawing/2014/main" id="{B5A55C17-5088-4E5D-85B5-EF37D8A4A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7275" y="4171118"/>
            <a:ext cx="2231354" cy="2231356"/>
          </a:xfrm>
          <a:prstGeom prst="rect">
            <a:avLst/>
          </a:prstGeom>
        </p:spPr>
      </p:pic>
      <p:pic>
        <p:nvPicPr>
          <p:cNvPr id="35" name="Picture 34" descr="Icon&#10;&#10;Description automatically generated" hidden="1">
            <a:extLst>
              <a:ext uri="{FF2B5EF4-FFF2-40B4-BE49-F238E27FC236}">
                <a16:creationId xmlns:a16="http://schemas.microsoft.com/office/drawing/2014/main" id="{00E35646-3DC0-4CB5-953E-22DBC85D6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75" y="2739725"/>
            <a:ext cx="2231354" cy="2231356"/>
          </a:xfrm>
          <a:prstGeom prst="rect">
            <a:avLst/>
          </a:prstGeom>
        </p:spPr>
      </p:pic>
      <p:sp>
        <p:nvSpPr>
          <p:cNvPr id="36" name="TextBox 35" hidden="1">
            <a:extLst>
              <a:ext uri="{FF2B5EF4-FFF2-40B4-BE49-F238E27FC236}">
                <a16:creationId xmlns:a16="http://schemas.microsoft.com/office/drawing/2014/main" id="{7861DF01-61F3-4480-AA79-EB30D767EDB9}"/>
              </a:ext>
            </a:extLst>
          </p:cNvPr>
          <p:cNvSpPr txBox="1"/>
          <p:nvPr/>
        </p:nvSpPr>
        <p:spPr>
          <a:xfrm>
            <a:off x="1615949" y="4312142"/>
            <a:ext cx="995785"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Noah</a:t>
            </a:r>
            <a:endParaRPr lang="en-US" sz="2000" dirty="0">
              <a:solidFill>
                <a:schemeClr val="bg1"/>
              </a:solidFill>
              <a:latin typeface="Hanley Slim Sans" panose="00000500000000000000" pitchFamily="50" charset="0"/>
            </a:endParaRPr>
          </a:p>
        </p:txBody>
      </p:sp>
      <p:sp>
        <p:nvSpPr>
          <p:cNvPr id="37" name="TextBox 36" hidden="1">
            <a:extLst>
              <a:ext uri="{FF2B5EF4-FFF2-40B4-BE49-F238E27FC236}">
                <a16:creationId xmlns:a16="http://schemas.microsoft.com/office/drawing/2014/main" id="{80FB1906-62AD-450E-A959-344130B024FF}"/>
              </a:ext>
            </a:extLst>
          </p:cNvPr>
          <p:cNvSpPr txBox="1"/>
          <p:nvPr/>
        </p:nvSpPr>
        <p:spPr>
          <a:xfrm>
            <a:off x="878313" y="4019689"/>
            <a:ext cx="6745311" cy="584775"/>
          </a:xfrm>
          <a:prstGeom prst="rect">
            <a:avLst/>
          </a:prstGeom>
          <a:noFill/>
        </p:spPr>
        <p:txBody>
          <a:bodyPr wrap="square" rtlCol="0">
            <a:spAutoFit/>
          </a:bodyPr>
          <a:lstStyle/>
          <a:p>
            <a:r>
              <a:rPr lang="en-US" sz="3200" dirty="0" err="1">
                <a:solidFill>
                  <a:schemeClr val="bg1"/>
                </a:solidFill>
                <a:latin typeface="Hanley Slim Sans" panose="00000500000000000000" pitchFamily="50" charset="0"/>
              </a:rPr>
              <a:t>abraham</a:t>
            </a:r>
            <a:endParaRPr lang="en-US" dirty="0">
              <a:solidFill>
                <a:schemeClr val="bg1"/>
              </a:solidFill>
              <a:latin typeface="Hanley Slim Sans" panose="00000500000000000000" pitchFamily="50" charset="0"/>
            </a:endParaRPr>
          </a:p>
        </p:txBody>
      </p:sp>
      <p:sp>
        <p:nvSpPr>
          <p:cNvPr id="38" name="TextBox 37" hidden="1">
            <a:extLst>
              <a:ext uri="{FF2B5EF4-FFF2-40B4-BE49-F238E27FC236}">
                <a16:creationId xmlns:a16="http://schemas.microsoft.com/office/drawing/2014/main" id="{E70D84F2-BF81-40D8-A695-0BD34B94DA97}"/>
              </a:ext>
            </a:extLst>
          </p:cNvPr>
          <p:cNvSpPr txBox="1"/>
          <p:nvPr/>
        </p:nvSpPr>
        <p:spPr>
          <a:xfrm>
            <a:off x="3969930" y="4312141"/>
            <a:ext cx="1242648" cy="646331"/>
          </a:xfrm>
          <a:prstGeom prst="rect">
            <a:avLst/>
          </a:prstGeom>
          <a:noFill/>
        </p:spPr>
        <p:txBody>
          <a:bodyPr wrap="none" rtlCol="0">
            <a:spAutoFit/>
          </a:bodyPr>
          <a:lstStyle/>
          <a:p>
            <a:r>
              <a:rPr lang="en-US" sz="3600" dirty="0" err="1">
                <a:solidFill>
                  <a:schemeClr val="bg1"/>
                </a:solidFill>
                <a:latin typeface="Hanley Slim Sans" panose="00000500000000000000" pitchFamily="50" charset="0"/>
              </a:rPr>
              <a:t>israel</a:t>
            </a:r>
            <a:endParaRPr lang="en-US" sz="2000" dirty="0">
              <a:solidFill>
                <a:schemeClr val="bg1"/>
              </a:solidFill>
              <a:latin typeface="Hanley Slim Sans" panose="00000500000000000000" pitchFamily="50" charset="0"/>
            </a:endParaRPr>
          </a:p>
        </p:txBody>
      </p:sp>
      <p:sp>
        <p:nvSpPr>
          <p:cNvPr id="39" name="TextBox 38" hidden="1">
            <a:extLst>
              <a:ext uri="{FF2B5EF4-FFF2-40B4-BE49-F238E27FC236}">
                <a16:creationId xmlns:a16="http://schemas.microsoft.com/office/drawing/2014/main" id="{DD7E4F02-2927-4511-8759-3D254ED27737}"/>
              </a:ext>
            </a:extLst>
          </p:cNvPr>
          <p:cNvSpPr txBox="1"/>
          <p:nvPr/>
        </p:nvSpPr>
        <p:spPr>
          <a:xfrm>
            <a:off x="4196497" y="1991951"/>
            <a:ext cx="5335932" cy="646331"/>
          </a:xfrm>
          <a:prstGeom prst="rect">
            <a:avLst/>
          </a:prstGeom>
          <a:noFill/>
        </p:spPr>
        <p:txBody>
          <a:bodyPr wrap="square" rtlCol="0">
            <a:spAutoFit/>
          </a:bodyPr>
          <a:lstStyle/>
          <a:p>
            <a:r>
              <a:rPr lang="en-US" sz="3600" dirty="0">
                <a:solidFill>
                  <a:schemeClr val="bg1"/>
                </a:solidFill>
                <a:latin typeface="Hanley Slim Sans" panose="00000500000000000000" pitchFamily="50" charset="0"/>
              </a:rPr>
              <a:t>David</a:t>
            </a:r>
            <a:endParaRPr lang="en-US" sz="2000" dirty="0">
              <a:solidFill>
                <a:schemeClr val="bg1"/>
              </a:solidFill>
              <a:latin typeface="Hanley Slim Sans" panose="00000500000000000000" pitchFamily="50" charset="0"/>
            </a:endParaRPr>
          </a:p>
        </p:txBody>
      </p:sp>
      <p:sp>
        <p:nvSpPr>
          <p:cNvPr id="40" name="TextBox 39" hidden="1">
            <a:extLst>
              <a:ext uri="{FF2B5EF4-FFF2-40B4-BE49-F238E27FC236}">
                <a16:creationId xmlns:a16="http://schemas.microsoft.com/office/drawing/2014/main" id="{ABE08AB1-84EF-4901-847E-A806B8BE8866}"/>
              </a:ext>
            </a:extLst>
          </p:cNvPr>
          <p:cNvSpPr txBox="1"/>
          <p:nvPr/>
        </p:nvSpPr>
        <p:spPr>
          <a:xfrm>
            <a:off x="6401806" y="2891670"/>
            <a:ext cx="1279517"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Christ</a:t>
            </a:r>
            <a:endParaRPr lang="en-US" sz="2000" dirty="0">
              <a:solidFill>
                <a:schemeClr val="bg1"/>
              </a:solidFill>
              <a:latin typeface="Hanley Slim Sans" panose="00000500000000000000" pitchFamily="50" charset="0"/>
            </a:endParaRPr>
          </a:p>
        </p:txBody>
      </p:sp>
      <p:sp>
        <p:nvSpPr>
          <p:cNvPr id="6" name="Title 5">
            <a:extLst>
              <a:ext uri="{FF2B5EF4-FFF2-40B4-BE49-F238E27FC236}">
                <a16:creationId xmlns:a16="http://schemas.microsoft.com/office/drawing/2014/main" id="{11F41AC6-572E-446A-88DC-BA67BB0EBE3B}"/>
              </a:ext>
            </a:extLst>
          </p:cNvPr>
          <p:cNvSpPr>
            <a:spLocks noGrp="1"/>
          </p:cNvSpPr>
          <p:nvPr>
            <p:ph type="title"/>
          </p:nvPr>
        </p:nvSpPr>
        <p:spPr>
          <a:xfrm>
            <a:off x="628650" y="599045"/>
            <a:ext cx="8274654" cy="1325563"/>
          </a:xfrm>
        </p:spPr>
        <p:txBody>
          <a:bodyPr>
            <a:normAutofit fontScale="90000"/>
          </a:bodyPr>
          <a:lstStyle/>
          <a:p>
            <a:pPr algn="ctr"/>
            <a:r>
              <a:rPr lang="en-US" sz="4800" dirty="0">
                <a:solidFill>
                  <a:schemeClr val="bg1"/>
                </a:solidFill>
                <a:latin typeface="Hanley Sans" panose="00000500000000000000" pitchFamily="50" charset="0"/>
              </a:rPr>
              <a:t>In the beginning God… partnered?</a:t>
            </a:r>
          </a:p>
        </p:txBody>
      </p:sp>
      <p:sp>
        <p:nvSpPr>
          <p:cNvPr id="7" name="Content Placeholder 6">
            <a:extLst>
              <a:ext uri="{FF2B5EF4-FFF2-40B4-BE49-F238E27FC236}">
                <a16:creationId xmlns:a16="http://schemas.microsoft.com/office/drawing/2014/main" id="{65C9D519-C21B-4BB1-A160-F7A4C458DF63}"/>
              </a:ext>
            </a:extLst>
          </p:cNvPr>
          <p:cNvSpPr>
            <a:spLocks noGrp="1"/>
          </p:cNvSpPr>
          <p:nvPr>
            <p:ph idx="1"/>
          </p:nvPr>
        </p:nvSpPr>
        <p:spPr>
          <a:xfrm>
            <a:off x="1645920" y="1825625"/>
            <a:ext cx="5835535" cy="4351338"/>
          </a:xfrm>
        </p:spPr>
        <p:txBody>
          <a:bodyPr>
            <a:normAutofit/>
          </a:bodyPr>
          <a:lstStyle/>
          <a:p>
            <a:r>
              <a:rPr lang="en-US" sz="3200" dirty="0">
                <a:solidFill>
                  <a:schemeClr val="bg1"/>
                </a:solidFill>
                <a:latin typeface="Hanley Slim Sans" panose="00000500000000000000" pitchFamily="50" charset="0"/>
              </a:rPr>
              <a:t>Genesis 1:26</a:t>
            </a:r>
          </a:p>
          <a:p>
            <a:pPr lvl="1"/>
            <a:r>
              <a:rPr lang="en-US" sz="2800" dirty="0">
                <a:solidFill>
                  <a:schemeClr val="bg1"/>
                </a:solidFill>
                <a:latin typeface="Hanley Slim Sans" panose="00000500000000000000" pitchFamily="50" charset="0"/>
              </a:rPr>
              <a:t>Let </a:t>
            </a:r>
            <a:r>
              <a:rPr lang="en-US" sz="3600" dirty="0">
                <a:solidFill>
                  <a:schemeClr val="bg1"/>
                </a:solidFill>
                <a:latin typeface="Hanley Slim Sans" panose="00000500000000000000" pitchFamily="50" charset="0"/>
              </a:rPr>
              <a:t>u</a:t>
            </a:r>
            <a:r>
              <a:rPr lang="en-US" sz="2800" dirty="0">
                <a:solidFill>
                  <a:schemeClr val="bg1"/>
                </a:solidFill>
                <a:latin typeface="Hanley Slim Sans" panose="00000500000000000000" pitchFamily="50" charset="0"/>
              </a:rPr>
              <a:t>s make man in </a:t>
            </a:r>
            <a:r>
              <a:rPr lang="en-US" sz="3600" dirty="0">
                <a:solidFill>
                  <a:schemeClr val="bg1"/>
                </a:solidFill>
                <a:latin typeface="Hanley Slim Sans" panose="00000500000000000000" pitchFamily="50" charset="0"/>
              </a:rPr>
              <a:t>o</a:t>
            </a:r>
            <a:r>
              <a:rPr lang="en-US" sz="2800" dirty="0">
                <a:solidFill>
                  <a:schemeClr val="bg1"/>
                </a:solidFill>
                <a:latin typeface="Hanley Slim Sans" panose="00000500000000000000" pitchFamily="50" charset="0"/>
              </a:rPr>
              <a:t>ur image, according to </a:t>
            </a:r>
            <a:r>
              <a:rPr lang="en-US" sz="3600" dirty="0">
                <a:solidFill>
                  <a:schemeClr val="bg1"/>
                </a:solidFill>
                <a:latin typeface="Hanley Slim Sans" panose="00000500000000000000" pitchFamily="50" charset="0"/>
              </a:rPr>
              <a:t>o</a:t>
            </a:r>
            <a:r>
              <a:rPr lang="en-US" sz="2800" dirty="0">
                <a:solidFill>
                  <a:schemeClr val="bg1"/>
                </a:solidFill>
                <a:latin typeface="Hanley Slim Sans" panose="00000500000000000000" pitchFamily="50" charset="0"/>
              </a:rPr>
              <a:t>ur likeness…</a:t>
            </a:r>
          </a:p>
          <a:p>
            <a:r>
              <a:rPr lang="en-US" sz="3200" dirty="0">
                <a:solidFill>
                  <a:schemeClr val="bg1"/>
                </a:solidFill>
                <a:latin typeface="Hanley Slim Sans" panose="00000500000000000000" pitchFamily="50" charset="0"/>
              </a:rPr>
              <a:t>Genesis 1:28</a:t>
            </a:r>
          </a:p>
          <a:p>
            <a:pPr lvl="1"/>
            <a:r>
              <a:rPr lang="en-US" sz="2800" dirty="0">
                <a:solidFill>
                  <a:schemeClr val="bg1"/>
                </a:solidFill>
                <a:latin typeface="Hanley Slim Sans" panose="00000500000000000000" pitchFamily="50" charset="0"/>
              </a:rPr>
              <a:t>Be fruitful and multiply</a:t>
            </a:r>
          </a:p>
          <a:p>
            <a:r>
              <a:rPr lang="en-US" sz="3200" dirty="0">
                <a:solidFill>
                  <a:schemeClr val="bg1"/>
                </a:solidFill>
                <a:latin typeface="Hanley Slim Sans" panose="00000500000000000000" pitchFamily="50" charset="0"/>
              </a:rPr>
              <a:t>Genesis 1:29 </a:t>
            </a:r>
          </a:p>
          <a:p>
            <a:pPr lvl="1"/>
            <a:r>
              <a:rPr lang="en-US" sz="2800" dirty="0">
                <a:solidFill>
                  <a:schemeClr val="bg1"/>
                </a:solidFill>
                <a:latin typeface="Hanley Slim Sans" panose="00000500000000000000" pitchFamily="50" charset="0"/>
              </a:rPr>
              <a:t>Every plant yielding seed…every tree…it shall be food for you</a:t>
            </a:r>
          </a:p>
        </p:txBody>
      </p:sp>
    </p:spTree>
    <p:extLst>
      <p:ext uri="{BB962C8B-B14F-4D97-AF65-F5344CB8AC3E}">
        <p14:creationId xmlns:p14="http://schemas.microsoft.com/office/powerpoint/2010/main" val="240054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BC595-FA2D-41DE-92B3-556CE31A6B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448"/>
            <a:ext cx="20848556" cy="6890447"/>
          </a:xfrm>
          <a:prstGeom prst="rect">
            <a:avLst/>
          </a:prstGeom>
        </p:spPr>
      </p:pic>
      <p:sp>
        <p:nvSpPr>
          <p:cNvPr id="24" name="TextBox 23" hidden="1">
            <a:extLst>
              <a:ext uri="{FF2B5EF4-FFF2-40B4-BE49-F238E27FC236}">
                <a16:creationId xmlns:a16="http://schemas.microsoft.com/office/drawing/2014/main" id="{C3700AD8-0E54-4D06-93B7-96D390AD2B13}"/>
              </a:ext>
            </a:extLst>
          </p:cNvPr>
          <p:cNvSpPr txBox="1"/>
          <p:nvPr/>
        </p:nvSpPr>
        <p:spPr>
          <a:xfrm>
            <a:off x="84374" y="363432"/>
            <a:ext cx="8975253" cy="707886"/>
          </a:xfrm>
          <a:prstGeom prst="rect">
            <a:avLst/>
          </a:prstGeom>
          <a:noFill/>
        </p:spPr>
        <p:txBody>
          <a:bodyPr wrap="square" rtlCol="0" anchor="ctr">
            <a:spAutoFit/>
          </a:bodyPr>
          <a:lstStyle/>
          <a:p>
            <a:pPr algn="ctr"/>
            <a:r>
              <a:rPr lang="en-US" sz="4000" dirty="0">
                <a:solidFill>
                  <a:schemeClr val="bg1"/>
                </a:solidFill>
                <a:latin typeface="Hanley Sans" panose="00000500000000000000" pitchFamily="50" charset="0"/>
              </a:rPr>
              <a:t>Covenants Of the bible</a:t>
            </a:r>
          </a:p>
        </p:txBody>
      </p:sp>
      <p:pic>
        <p:nvPicPr>
          <p:cNvPr id="10" name="Picture 9" descr="Shape&#10;&#10;Description automatically generated">
            <a:extLst>
              <a:ext uri="{FF2B5EF4-FFF2-40B4-BE49-F238E27FC236}">
                <a16:creationId xmlns:a16="http://schemas.microsoft.com/office/drawing/2014/main" id="{CA154970-15AB-455A-AE86-C59A9E7D6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414" y="-1925366"/>
            <a:ext cx="15327185" cy="15327191"/>
          </a:xfrm>
          <a:prstGeom prst="rect">
            <a:avLst/>
          </a:prstGeom>
        </p:spPr>
      </p:pic>
      <p:pic>
        <p:nvPicPr>
          <p:cNvPr id="13" name="Picture 12" descr="Shape&#10;&#10;Description automatically generated" hidden="1">
            <a:extLst>
              <a:ext uri="{FF2B5EF4-FFF2-40B4-BE49-F238E27FC236}">
                <a16:creationId xmlns:a16="http://schemas.microsoft.com/office/drawing/2014/main" id="{BA6B637A-4969-439F-A3AD-883E9744A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56" y="3422458"/>
            <a:ext cx="2377831" cy="2377833"/>
          </a:xfrm>
          <a:prstGeom prst="rect">
            <a:avLst/>
          </a:prstGeom>
        </p:spPr>
      </p:pic>
      <p:pic>
        <p:nvPicPr>
          <p:cNvPr id="14" name="Picture 13" descr="Shape&#10;&#10;Description automatically generated" hidden="1">
            <a:extLst>
              <a:ext uri="{FF2B5EF4-FFF2-40B4-BE49-F238E27FC236}">
                <a16:creationId xmlns:a16="http://schemas.microsoft.com/office/drawing/2014/main" id="{74B1EEB8-D3A7-4E65-BA64-0A747998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158" y="4125583"/>
            <a:ext cx="2377831" cy="2377833"/>
          </a:xfrm>
          <a:prstGeom prst="rect">
            <a:avLst/>
          </a:prstGeom>
        </p:spPr>
      </p:pic>
      <p:pic>
        <p:nvPicPr>
          <p:cNvPr id="15" name="Picture 14" descr="Shape&#10;&#10;Description automatically generated">
            <a:extLst>
              <a:ext uri="{FF2B5EF4-FFF2-40B4-BE49-F238E27FC236}">
                <a16:creationId xmlns:a16="http://schemas.microsoft.com/office/drawing/2014/main" id="{91471E8A-A1AB-4EB5-8801-4FED108D9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711" y="-7394439"/>
            <a:ext cx="11239857" cy="11239866"/>
          </a:xfrm>
          <a:prstGeom prst="rect">
            <a:avLst/>
          </a:prstGeom>
        </p:spPr>
      </p:pic>
      <p:pic>
        <p:nvPicPr>
          <p:cNvPr id="16" name="Picture 15" descr="Shape&#10;&#10;Description automatically generated" hidden="1">
            <a:extLst>
              <a:ext uri="{FF2B5EF4-FFF2-40B4-BE49-F238E27FC236}">
                <a16:creationId xmlns:a16="http://schemas.microsoft.com/office/drawing/2014/main" id="{B78EE81F-8AEB-4642-B707-F6A59FB7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16" y="2709371"/>
            <a:ext cx="2377831" cy="2377833"/>
          </a:xfrm>
          <a:prstGeom prst="rect">
            <a:avLst/>
          </a:prstGeom>
        </p:spPr>
      </p:pic>
      <p:pic>
        <p:nvPicPr>
          <p:cNvPr id="17" name="Picture 16" descr="Shape&#10;&#10;Description automatically generated" hidden="1">
            <a:extLst>
              <a:ext uri="{FF2B5EF4-FFF2-40B4-BE49-F238E27FC236}">
                <a16:creationId xmlns:a16="http://schemas.microsoft.com/office/drawing/2014/main" id="{0C8353A2-24EA-4EF5-A69F-DED45119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755" y="-4386053"/>
            <a:ext cx="11239857" cy="11239866"/>
          </a:xfrm>
          <a:prstGeom prst="rect">
            <a:avLst/>
          </a:prstGeom>
        </p:spPr>
      </p:pic>
      <p:pic>
        <p:nvPicPr>
          <p:cNvPr id="18" name="Picture 17" descr="Shape&#10;&#10;Description automatically generated">
            <a:extLst>
              <a:ext uri="{FF2B5EF4-FFF2-40B4-BE49-F238E27FC236}">
                <a16:creationId xmlns:a16="http://schemas.microsoft.com/office/drawing/2014/main" id="{6FA76897-E59E-41FC-BA76-A7A6656A3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854" y="717375"/>
            <a:ext cx="11239857" cy="11239866"/>
          </a:xfrm>
          <a:prstGeom prst="rect">
            <a:avLst/>
          </a:prstGeom>
        </p:spPr>
      </p:pic>
      <p:pic>
        <p:nvPicPr>
          <p:cNvPr id="19" name="Picture 18" descr="Shape&#10;&#10;Description automatically generated">
            <a:extLst>
              <a:ext uri="{FF2B5EF4-FFF2-40B4-BE49-F238E27FC236}">
                <a16:creationId xmlns:a16="http://schemas.microsoft.com/office/drawing/2014/main" id="{EED3E078-06DC-4638-8CF4-D886F90D1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7992" y="-3627982"/>
            <a:ext cx="11239857" cy="11239866"/>
          </a:xfrm>
          <a:prstGeom prst="rect">
            <a:avLst/>
          </a:prstGeom>
        </p:spPr>
      </p:pic>
      <p:pic>
        <p:nvPicPr>
          <p:cNvPr id="20" name="Picture 19" descr="Shape&#10;&#10;Description automatically generated">
            <a:extLst>
              <a:ext uri="{FF2B5EF4-FFF2-40B4-BE49-F238E27FC236}">
                <a16:creationId xmlns:a16="http://schemas.microsoft.com/office/drawing/2014/main" id="{AB3A9D32-A0C3-4386-87A6-12BBC8C02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447" y="-2630075"/>
            <a:ext cx="11239857" cy="11239866"/>
          </a:xfrm>
          <a:prstGeom prst="rect">
            <a:avLst/>
          </a:prstGeom>
        </p:spPr>
      </p:pic>
      <p:pic>
        <p:nvPicPr>
          <p:cNvPr id="21" name="Picture 20" descr="Shape&#10;&#10;Description automatically generated" hidden="1">
            <a:extLst>
              <a:ext uri="{FF2B5EF4-FFF2-40B4-BE49-F238E27FC236}">
                <a16:creationId xmlns:a16="http://schemas.microsoft.com/office/drawing/2014/main" id="{712D188F-BE37-4B61-BF13-84AEC31F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050" y="4150555"/>
            <a:ext cx="2377831" cy="2377833"/>
          </a:xfrm>
          <a:prstGeom prst="rect">
            <a:avLst/>
          </a:prstGeom>
        </p:spPr>
      </p:pic>
      <p:pic>
        <p:nvPicPr>
          <p:cNvPr id="22" name="Picture 21" descr="Shape&#10;&#10;Description automatically generated" hidden="1">
            <a:extLst>
              <a:ext uri="{FF2B5EF4-FFF2-40B4-BE49-F238E27FC236}">
                <a16:creationId xmlns:a16="http://schemas.microsoft.com/office/drawing/2014/main" id="{0EB4F999-BC3D-4CD6-B328-37AE2F1F5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706" y="2026445"/>
            <a:ext cx="2377831" cy="2377833"/>
          </a:xfrm>
          <a:prstGeom prst="rect">
            <a:avLst/>
          </a:prstGeom>
        </p:spPr>
      </p:pic>
      <p:pic>
        <p:nvPicPr>
          <p:cNvPr id="23" name="Picture 22" descr="Shape&#10;&#10;Description automatically generated" hidden="1">
            <a:extLst>
              <a:ext uri="{FF2B5EF4-FFF2-40B4-BE49-F238E27FC236}">
                <a16:creationId xmlns:a16="http://schemas.microsoft.com/office/drawing/2014/main" id="{2CC37884-45FA-4006-A4AF-401159523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485" y="2739725"/>
            <a:ext cx="2377831" cy="2377833"/>
          </a:xfrm>
          <a:prstGeom prst="rect">
            <a:avLst/>
          </a:prstGeom>
        </p:spPr>
      </p:pic>
      <p:pic>
        <p:nvPicPr>
          <p:cNvPr id="27" name="Picture 26" hidden="1">
            <a:extLst>
              <a:ext uri="{FF2B5EF4-FFF2-40B4-BE49-F238E27FC236}">
                <a16:creationId xmlns:a16="http://schemas.microsoft.com/office/drawing/2014/main" id="{E075B201-7581-4445-A374-C86611761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55" y="2835103"/>
            <a:ext cx="2231354" cy="2231356"/>
          </a:xfrm>
          <a:prstGeom prst="rect">
            <a:avLst/>
          </a:prstGeom>
        </p:spPr>
      </p:pic>
      <p:pic>
        <p:nvPicPr>
          <p:cNvPr id="29" name="Picture 28">
            <a:extLst>
              <a:ext uri="{FF2B5EF4-FFF2-40B4-BE49-F238E27FC236}">
                <a16:creationId xmlns:a16="http://schemas.microsoft.com/office/drawing/2014/main" id="{BD51A029-F5BF-4042-85C4-DE9CA73B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147" y="-949994"/>
            <a:ext cx="10547469" cy="10547478"/>
          </a:xfrm>
          <a:prstGeom prst="rect">
            <a:avLst/>
          </a:prstGeom>
        </p:spPr>
      </p:pic>
      <p:pic>
        <p:nvPicPr>
          <p:cNvPr id="31" name="Picture 30" descr="A picture containing silhouette&#10;&#10;Description automatically generated" hidden="1">
            <a:extLst>
              <a:ext uri="{FF2B5EF4-FFF2-40B4-BE49-F238E27FC236}">
                <a16:creationId xmlns:a16="http://schemas.microsoft.com/office/drawing/2014/main" id="{A3A08CD8-F855-4590-949C-B2FF21C13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940" y="4195054"/>
            <a:ext cx="2231354" cy="2231356"/>
          </a:xfrm>
          <a:prstGeom prst="rect">
            <a:avLst/>
          </a:prstGeom>
        </p:spPr>
      </p:pic>
      <p:pic>
        <p:nvPicPr>
          <p:cNvPr id="33" name="Picture 32" descr="Icon&#10;&#10;Description automatically generated" hidden="1">
            <a:extLst>
              <a:ext uri="{FF2B5EF4-FFF2-40B4-BE49-F238E27FC236}">
                <a16:creationId xmlns:a16="http://schemas.microsoft.com/office/drawing/2014/main" id="{B5A55C17-5088-4E5D-85B5-EF37D8A4A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7275" y="4171118"/>
            <a:ext cx="2231354" cy="2231356"/>
          </a:xfrm>
          <a:prstGeom prst="rect">
            <a:avLst/>
          </a:prstGeom>
        </p:spPr>
      </p:pic>
      <p:pic>
        <p:nvPicPr>
          <p:cNvPr id="35" name="Picture 34" descr="Icon&#10;&#10;Description automatically generated" hidden="1">
            <a:extLst>
              <a:ext uri="{FF2B5EF4-FFF2-40B4-BE49-F238E27FC236}">
                <a16:creationId xmlns:a16="http://schemas.microsoft.com/office/drawing/2014/main" id="{00E35646-3DC0-4CB5-953E-22DBC85D6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75" y="2739725"/>
            <a:ext cx="2231354" cy="2231356"/>
          </a:xfrm>
          <a:prstGeom prst="rect">
            <a:avLst/>
          </a:prstGeom>
        </p:spPr>
      </p:pic>
      <p:sp>
        <p:nvSpPr>
          <p:cNvPr id="36" name="TextBox 35" hidden="1">
            <a:extLst>
              <a:ext uri="{FF2B5EF4-FFF2-40B4-BE49-F238E27FC236}">
                <a16:creationId xmlns:a16="http://schemas.microsoft.com/office/drawing/2014/main" id="{7861DF01-61F3-4480-AA79-EB30D767EDB9}"/>
              </a:ext>
            </a:extLst>
          </p:cNvPr>
          <p:cNvSpPr txBox="1"/>
          <p:nvPr/>
        </p:nvSpPr>
        <p:spPr>
          <a:xfrm>
            <a:off x="1615949" y="4312142"/>
            <a:ext cx="995785"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Noah</a:t>
            </a:r>
            <a:endParaRPr lang="en-US" sz="2000" dirty="0">
              <a:solidFill>
                <a:schemeClr val="bg1"/>
              </a:solidFill>
              <a:latin typeface="Hanley Slim Sans" panose="00000500000000000000" pitchFamily="50" charset="0"/>
            </a:endParaRPr>
          </a:p>
        </p:txBody>
      </p:sp>
      <p:sp>
        <p:nvSpPr>
          <p:cNvPr id="37" name="TextBox 36" hidden="1">
            <a:extLst>
              <a:ext uri="{FF2B5EF4-FFF2-40B4-BE49-F238E27FC236}">
                <a16:creationId xmlns:a16="http://schemas.microsoft.com/office/drawing/2014/main" id="{80FB1906-62AD-450E-A959-344130B024FF}"/>
              </a:ext>
            </a:extLst>
          </p:cNvPr>
          <p:cNvSpPr txBox="1"/>
          <p:nvPr/>
        </p:nvSpPr>
        <p:spPr>
          <a:xfrm>
            <a:off x="878313" y="4019689"/>
            <a:ext cx="6745311" cy="584775"/>
          </a:xfrm>
          <a:prstGeom prst="rect">
            <a:avLst/>
          </a:prstGeom>
          <a:noFill/>
        </p:spPr>
        <p:txBody>
          <a:bodyPr wrap="square" rtlCol="0">
            <a:spAutoFit/>
          </a:bodyPr>
          <a:lstStyle/>
          <a:p>
            <a:r>
              <a:rPr lang="en-US" sz="3200" dirty="0" err="1">
                <a:solidFill>
                  <a:schemeClr val="bg1"/>
                </a:solidFill>
                <a:latin typeface="Hanley Slim Sans" panose="00000500000000000000" pitchFamily="50" charset="0"/>
              </a:rPr>
              <a:t>abraham</a:t>
            </a:r>
            <a:endParaRPr lang="en-US" dirty="0">
              <a:solidFill>
                <a:schemeClr val="bg1"/>
              </a:solidFill>
              <a:latin typeface="Hanley Slim Sans" panose="00000500000000000000" pitchFamily="50" charset="0"/>
            </a:endParaRPr>
          </a:p>
        </p:txBody>
      </p:sp>
      <p:sp>
        <p:nvSpPr>
          <p:cNvPr id="38" name="TextBox 37" hidden="1">
            <a:extLst>
              <a:ext uri="{FF2B5EF4-FFF2-40B4-BE49-F238E27FC236}">
                <a16:creationId xmlns:a16="http://schemas.microsoft.com/office/drawing/2014/main" id="{E70D84F2-BF81-40D8-A695-0BD34B94DA97}"/>
              </a:ext>
            </a:extLst>
          </p:cNvPr>
          <p:cNvSpPr txBox="1"/>
          <p:nvPr/>
        </p:nvSpPr>
        <p:spPr>
          <a:xfrm>
            <a:off x="3969930" y="4312141"/>
            <a:ext cx="1242648" cy="646331"/>
          </a:xfrm>
          <a:prstGeom prst="rect">
            <a:avLst/>
          </a:prstGeom>
          <a:noFill/>
        </p:spPr>
        <p:txBody>
          <a:bodyPr wrap="none" rtlCol="0">
            <a:spAutoFit/>
          </a:bodyPr>
          <a:lstStyle/>
          <a:p>
            <a:r>
              <a:rPr lang="en-US" sz="3600" dirty="0" err="1">
                <a:solidFill>
                  <a:schemeClr val="bg1"/>
                </a:solidFill>
                <a:latin typeface="Hanley Slim Sans" panose="00000500000000000000" pitchFamily="50" charset="0"/>
              </a:rPr>
              <a:t>israel</a:t>
            </a:r>
            <a:endParaRPr lang="en-US" sz="2000" dirty="0">
              <a:solidFill>
                <a:schemeClr val="bg1"/>
              </a:solidFill>
              <a:latin typeface="Hanley Slim Sans" panose="00000500000000000000" pitchFamily="50" charset="0"/>
            </a:endParaRPr>
          </a:p>
        </p:txBody>
      </p:sp>
      <p:sp>
        <p:nvSpPr>
          <p:cNvPr id="39" name="TextBox 38" hidden="1">
            <a:extLst>
              <a:ext uri="{FF2B5EF4-FFF2-40B4-BE49-F238E27FC236}">
                <a16:creationId xmlns:a16="http://schemas.microsoft.com/office/drawing/2014/main" id="{DD7E4F02-2927-4511-8759-3D254ED27737}"/>
              </a:ext>
            </a:extLst>
          </p:cNvPr>
          <p:cNvSpPr txBox="1"/>
          <p:nvPr/>
        </p:nvSpPr>
        <p:spPr>
          <a:xfrm>
            <a:off x="4196497" y="1991951"/>
            <a:ext cx="5335932" cy="646331"/>
          </a:xfrm>
          <a:prstGeom prst="rect">
            <a:avLst/>
          </a:prstGeom>
          <a:noFill/>
        </p:spPr>
        <p:txBody>
          <a:bodyPr wrap="square" rtlCol="0">
            <a:spAutoFit/>
          </a:bodyPr>
          <a:lstStyle/>
          <a:p>
            <a:r>
              <a:rPr lang="en-US" sz="3600" dirty="0">
                <a:solidFill>
                  <a:schemeClr val="bg1"/>
                </a:solidFill>
                <a:latin typeface="Hanley Slim Sans" panose="00000500000000000000" pitchFamily="50" charset="0"/>
              </a:rPr>
              <a:t>David</a:t>
            </a:r>
            <a:endParaRPr lang="en-US" sz="2000" dirty="0">
              <a:solidFill>
                <a:schemeClr val="bg1"/>
              </a:solidFill>
              <a:latin typeface="Hanley Slim Sans" panose="00000500000000000000" pitchFamily="50" charset="0"/>
            </a:endParaRPr>
          </a:p>
        </p:txBody>
      </p:sp>
      <p:sp>
        <p:nvSpPr>
          <p:cNvPr id="40" name="TextBox 39" hidden="1">
            <a:extLst>
              <a:ext uri="{FF2B5EF4-FFF2-40B4-BE49-F238E27FC236}">
                <a16:creationId xmlns:a16="http://schemas.microsoft.com/office/drawing/2014/main" id="{ABE08AB1-84EF-4901-847E-A806B8BE8866}"/>
              </a:ext>
            </a:extLst>
          </p:cNvPr>
          <p:cNvSpPr txBox="1"/>
          <p:nvPr/>
        </p:nvSpPr>
        <p:spPr>
          <a:xfrm>
            <a:off x="6401806" y="2891670"/>
            <a:ext cx="1279517"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Christ</a:t>
            </a:r>
            <a:endParaRPr lang="en-US" sz="2000" dirty="0">
              <a:solidFill>
                <a:schemeClr val="bg1"/>
              </a:solidFill>
              <a:latin typeface="Hanley Slim Sans" panose="00000500000000000000" pitchFamily="50" charset="0"/>
            </a:endParaRPr>
          </a:p>
        </p:txBody>
      </p:sp>
      <p:sp>
        <p:nvSpPr>
          <p:cNvPr id="6" name="Title 5">
            <a:extLst>
              <a:ext uri="{FF2B5EF4-FFF2-40B4-BE49-F238E27FC236}">
                <a16:creationId xmlns:a16="http://schemas.microsoft.com/office/drawing/2014/main" id="{11F41AC6-572E-446A-88DC-BA67BB0EBE3B}"/>
              </a:ext>
            </a:extLst>
          </p:cNvPr>
          <p:cNvSpPr>
            <a:spLocks noGrp="1"/>
          </p:cNvSpPr>
          <p:nvPr>
            <p:ph type="title"/>
          </p:nvPr>
        </p:nvSpPr>
        <p:spPr>
          <a:xfrm>
            <a:off x="628650" y="599045"/>
            <a:ext cx="8274654" cy="1325563"/>
          </a:xfrm>
        </p:spPr>
        <p:txBody>
          <a:bodyPr>
            <a:normAutofit fontScale="90000"/>
          </a:bodyPr>
          <a:lstStyle/>
          <a:p>
            <a:pPr algn="ctr"/>
            <a:r>
              <a:rPr lang="en-US" sz="4800" dirty="0">
                <a:solidFill>
                  <a:schemeClr val="bg1"/>
                </a:solidFill>
                <a:latin typeface="Hanley Sans" panose="00000500000000000000" pitchFamily="50" charset="0"/>
              </a:rPr>
              <a:t>In the beginning God… partnered?</a:t>
            </a:r>
          </a:p>
        </p:txBody>
      </p:sp>
      <p:sp>
        <p:nvSpPr>
          <p:cNvPr id="7" name="Content Placeholder 6">
            <a:extLst>
              <a:ext uri="{FF2B5EF4-FFF2-40B4-BE49-F238E27FC236}">
                <a16:creationId xmlns:a16="http://schemas.microsoft.com/office/drawing/2014/main" id="{65C9D519-C21B-4BB1-A160-F7A4C458DF63}"/>
              </a:ext>
            </a:extLst>
          </p:cNvPr>
          <p:cNvSpPr>
            <a:spLocks noGrp="1"/>
          </p:cNvSpPr>
          <p:nvPr>
            <p:ph idx="1"/>
          </p:nvPr>
        </p:nvSpPr>
        <p:spPr>
          <a:xfrm>
            <a:off x="1645920" y="1825625"/>
            <a:ext cx="5835535" cy="4351338"/>
          </a:xfrm>
        </p:spPr>
        <p:txBody>
          <a:bodyPr>
            <a:normAutofit lnSpcReduction="10000"/>
          </a:bodyPr>
          <a:lstStyle/>
          <a:p>
            <a:r>
              <a:rPr lang="en-US" sz="3200" dirty="0">
                <a:solidFill>
                  <a:schemeClr val="bg1"/>
                </a:solidFill>
                <a:latin typeface="Hanley Slim Sans" panose="00000500000000000000" pitchFamily="50" charset="0"/>
              </a:rPr>
              <a:t>Genesis 2:9</a:t>
            </a:r>
          </a:p>
          <a:p>
            <a:pPr lvl="1"/>
            <a:r>
              <a:rPr lang="en-US" sz="2800" dirty="0">
                <a:solidFill>
                  <a:schemeClr val="bg1"/>
                </a:solidFill>
                <a:latin typeface="Hanley Slim Sans" panose="00000500000000000000" pitchFamily="50" charset="0"/>
              </a:rPr>
              <a:t>The </a:t>
            </a:r>
            <a:r>
              <a:rPr lang="en-US" sz="3600" dirty="0">
                <a:solidFill>
                  <a:schemeClr val="bg1"/>
                </a:solidFill>
                <a:latin typeface="Hanley Slim Sans" panose="00000500000000000000" pitchFamily="50" charset="0"/>
              </a:rPr>
              <a:t>L</a:t>
            </a:r>
            <a:r>
              <a:rPr lang="en-US" sz="2800" dirty="0">
                <a:solidFill>
                  <a:schemeClr val="bg1"/>
                </a:solidFill>
                <a:latin typeface="Hanley Slim Sans" panose="00000500000000000000" pitchFamily="50" charset="0"/>
              </a:rPr>
              <a:t>ord caused to grow every tree…the tree of life… knowledge of good and evil</a:t>
            </a:r>
          </a:p>
          <a:p>
            <a:r>
              <a:rPr lang="en-US" sz="3200" dirty="0">
                <a:solidFill>
                  <a:schemeClr val="bg1"/>
                </a:solidFill>
                <a:latin typeface="Hanley Slim Sans" panose="00000500000000000000" pitchFamily="50" charset="0"/>
              </a:rPr>
              <a:t>Genesis 2:16-17</a:t>
            </a:r>
          </a:p>
          <a:p>
            <a:pPr lvl="1"/>
            <a:r>
              <a:rPr lang="en-US" sz="2800" dirty="0">
                <a:solidFill>
                  <a:schemeClr val="bg1"/>
                </a:solidFill>
                <a:latin typeface="Hanley Slim Sans" panose="00000500000000000000" pitchFamily="50" charset="0"/>
              </a:rPr>
              <a:t>From any tree…you may eat freely…but from the tree of knowledge…you may not eat…you will surely die.</a:t>
            </a:r>
          </a:p>
          <a:p>
            <a:r>
              <a:rPr lang="en-US" sz="3200" dirty="0">
                <a:solidFill>
                  <a:schemeClr val="bg1"/>
                </a:solidFill>
                <a:latin typeface="Hanley Slim Sans" panose="00000500000000000000" pitchFamily="50" charset="0"/>
              </a:rPr>
              <a:t>God creates man, God partners with Man, Man rebels…</a:t>
            </a:r>
          </a:p>
        </p:txBody>
      </p:sp>
    </p:spTree>
    <p:extLst>
      <p:ext uri="{BB962C8B-B14F-4D97-AF65-F5344CB8AC3E}">
        <p14:creationId xmlns:p14="http://schemas.microsoft.com/office/powerpoint/2010/main" val="261625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BC595-FA2D-41DE-92B3-556CE31A6B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448"/>
            <a:ext cx="20848556" cy="6890447"/>
          </a:xfrm>
          <a:prstGeom prst="rect">
            <a:avLst/>
          </a:prstGeom>
        </p:spPr>
      </p:pic>
      <p:sp>
        <p:nvSpPr>
          <p:cNvPr id="24" name="TextBox 23">
            <a:extLst>
              <a:ext uri="{FF2B5EF4-FFF2-40B4-BE49-F238E27FC236}">
                <a16:creationId xmlns:a16="http://schemas.microsoft.com/office/drawing/2014/main" id="{C3700AD8-0E54-4D06-93B7-96D390AD2B13}"/>
              </a:ext>
            </a:extLst>
          </p:cNvPr>
          <p:cNvSpPr txBox="1"/>
          <p:nvPr/>
        </p:nvSpPr>
        <p:spPr>
          <a:xfrm>
            <a:off x="84374" y="363432"/>
            <a:ext cx="8975253" cy="707886"/>
          </a:xfrm>
          <a:prstGeom prst="rect">
            <a:avLst/>
          </a:prstGeom>
          <a:noFill/>
        </p:spPr>
        <p:txBody>
          <a:bodyPr wrap="square" rtlCol="0" anchor="ctr">
            <a:spAutoFit/>
          </a:bodyPr>
          <a:lstStyle/>
          <a:p>
            <a:pPr algn="ctr"/>
            <a:r>
              <a:rPr lang="en-US" sz="4000" dirty="0">
                <a:solidFill>
                  <a:schemeClr val="bg1"/>
                </a:solidFill>
                <a:latin typeface="Hanley Sans" panose="00000500000000000000" pitchFamily="50" charset="0"/>
              </a:rPr>
              <a:t>Covenants Of the bible</a:t>
            </a:r>
          </a:p>
        </p:txBody>
      </p:sp>
      <p:pic>
        <p:nvPicPr>
          <p:cNvPr id="19" name="Picture 18" descr="Shape&#10;&#10;Description automatically generated">
            <a:extLst>
              <a:ext uri="{FF2B5EF4-FFF2-40B4-BE49-F238E27FC236}">
                <a16:creationId xmlns:a16="http://schemas.microsoft.com/office/drawing/2014/main" id="{EED3E078-06DC-4638-8CF4-D886F90D1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520" y="657114"/>
            <a:ext cx="6231230" cy="6231236"/>
          </a:xfrm>
          <a:prstGeom prst="rect">
            <a:avLst/>
          </a:prstGeom>
        </p:spPr>
      </p:pic>
      <p:pic>
        <p:nvPicPr>
          <p:cNvPr id="27" name="Picture 26">
            <a:extLst>
              <a:ext uri="{FF2B5EF4-FFF2-40B4-BE49-F238E27FC236}">
                <a16:creationId xmlns:a16="http://schemas.microsoft.com/office/drawing/2014/main" id="{E075B201-7581-4445-A374-C86611761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964" y="849041"/>
            <a:ext cx="5847380" cy="5847382"/>
          </a:xfrm>
          <a:prstGeom prst="rect">
            <a:avLst/>
          </a:prstGeom>
        </p:spPr>
      </p:pic>
      <p:pic>
        <p:nvPicPr>
          <p:cNvPr id="18" name="Picture 17" descr="Shape&#10;&#10;Description automatically generated">
            <a:extLst>
              <a:ext uri="{FF2B5EF4-FFF2-40B4-BE49-F238E27FC236}">
                <a16:creationId xmlns:a16="http://schemas.microsoft.com/office/drawing/2014/main" id="{6FA76897-E59E-41FC-BA76-A7A6656A3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8" y="1851772"/>
            <a:ext cx="1340139" cy="1340140"/>
          </a:xfrm>
          <a:prstGeom prst="rect">
            <a:avLst/>
          </a:prstGeom>
        </p:spPr>
      </p:pic>
      <p:pic>
        <p:nvPicPr>
          <p:cNvPr id="29" name="Picture 28">
            <a:extLst>
              <a:ext uri="{FF2B5EF4-FFF2-40B4-BE49-F238E27FC236}">
                <a16:creationId xmlns:a16="http://schemas.microsoft.com/office/drawing/2014/main" id="{BD51A029-F5BF-4042-85C4-DE9CA73B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967" y="1872007"/>
            <a:ext cx="1257585" cy="1257586"/>
          </a:xfrm>
          <a:prstGeom prst="rect">
            <a:avLst/>
          </a:prstGeom>
        </p:spPr>
      </p:pic>
      <p:pic>
        <p:nvPicPr>
          <p:cNvPr id="14" name="Picture 13" descr="Shape&#10;&#10;Description automatically generated">
            <a:extLst>
              <a:ext uri="{FF2B5EF4-FFF2-40B4-BE49-F238E27FC236}">
                <a16:creationId xmlns:a16="http://schemas.microsoft.com/office/drawing/2014/main" id="{74B1EEB8-D3A7-4E65-BA64-0A747998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8" y="3427630"/>
            <a:ext cx="1340139" cy="1340140"/>
          </a:xfrm>
          <a:prstGeom prst="rect">
            <a:avLst/>
          </a:prstGeom>
        </p:spPr>
      </p:pic>
      <p:pic>
        <p:nvPicPr>
          <p:cNvPr id="31" name="Picture 30" descr="A picture containing silhouette&#10;&#10;Description automatically generated">
            <a:extLst>
              <a:ext uri="{FF2B5EF4-FFF2-40B4-BE49-F238E27FC236}">
                <a16:creationId xmlns:a16="http://schemas.microsoft.com/office/drawing/2014/main" id="{A3A08CD8-F855-4590-949C-B2FF21C13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491" y="3475825"/>
            <a:ext cx="1257585" cy="1257586"/>
          </a:xfrm>
          <a:prstGeom prst="rect">
            <a:avLst/>
          </a:prstGeom>
        </p:spPr>
      </p:pic>
      <p:pic>
        <p:nvPicPr>
          <p:cNvPr id="21" name="Picture 20" descr="Shape&#10;&#10;Description automatically generated">
            <a:extLst>
              <a:ext uri="{FF2B5EF4-FFF2-40B4-BE49-F238E27FC236}">
                <a16:creationId xmlns:a16="http://schemas.microsoft.com/office/drawing/2014/main" id="{712D188F-BE37-4B61-BF13-84AEC31F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8" y="2639701"/>
            <a:ext cx="1340139" cy="1340140"/>
          </a:xfrm>
          <a:prstGeom prst="rect">
            <a:avLst/>
          </a:prstGeom>
        </p:spPr>
      </p:pic>
      <p:pic>
        <p:nvPicPr>
          <p:cNvPr id="33" name="Picture 32" descr="Icon&#10;&#10;Description automatically generated">
            <a:extLst>
              <a:ext uri="{FF2B5EF4-FFF2-40B4-BE49-F238E27FC236}">
                <a16:creationId xmlns:a16="http://schemas.microsoft.com/office/drawing/2014/main" id="{B5A55C17-5088-4E5D-85B5-EF37D8A4A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339" y="2651290"/>
            <a:ext cx="1257585" cy="1257586"/>
          </a:xfrm>
          <a:prstGeom prst="rect">
            <a:avLst/>
          </a:prstGeom>
        </p:spPr>
      </p:pic>
      <p:pic>
        <p:nvPicPr>
          <p:cNvPr id="16" name="Picture 15" descr="Shape&#10;&#10;Description automatically generated">
            <a:extLst>
              <a:ext uri="{FF2B5EF4-FFF2-40B4-BE49-F238E27FC236}">
                <a16:creationId xmlns:a16="http://schemas.microsoft.com/office/drawing/2014/main" id="{B78EE81F-8AEB-4642-B707-F6A59FB7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8" y="4215559"/>
            <a:ext cx="1340139" cy="1340140"/>
          </a:xfrm>
          <a:prstGeom prst="rect">
            <a:avLst/>
          </a:prstGeom>
        </p:spPr>
      </p:pic>
      <p:pic>
        <p:nvPicPr>
          <p:cNvPr id="35" name="Picture 34" descr="Icon&#10;&#10;Description automatically generated">
            <a:extLst>
              <a:ext uri="{FF2B5EF4-FFF2-40B4-BE49-F238E27FC236}">
                <a16:creationId xmlns:a16="http://schemas.microsoft.com/office/drawing/2014/main" id="{00E35646-3DC0-4CB5-953E-22DBC85D6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3966" y="4232666"/>
            <a:ext cx="1257585" cy="1257586"/>
          </a:xfrm>
          <a:prstGeom prst="rect">
            <a:avLst/>
          </a:prstGeom>
        </p:spPr>
      </p:pic>
      <p:sp>
        <p:nvSpPr>
          <p:cNvPr id="25" name="TextBox 24">
            <a:extLst>
              <a:ext uri="{FF2B5EF4-FFF2-40B4-BE49-F238E27FC236}">
                <a16:creationId xmlns:a16="http://schemas.microsoft.com/office/drawing/2014/main" id="{E135F7A8-AFED-4504-9A4E-081685EBE4BF}"/>
              </a:ext>
            </a:extLst>
          </p:cNvPr>
          <p:cNvSpPr txBox="1"/>
          <p:nvPr/>
        </p:nvSpPr>
        <p:spPr>
          <a:xfrm>
            <a:off x="2156103" y="4600706"/>
            <a:ext cx="1340139" cy="584775"/>
          </a:xfrm>
          <a:prstGeom prst="rect">
            <a:avLst/>
          </a:prstGeom>
          <a:noFill/>
        </p:spPr>
        <p:txBody>
          <a:bodyPr wrap="square" rtlCol="0">
            <a:spAutoFit/>
          </a:bodyPr>
          <a:lstStyle/>
          <a:p>
            <a:r>
              <a:rPr lang="en-US" sz="3200" dirty="0" err="1">
                <a:solidFill>
                  <a:schemeClr val="bg1"/>
                </a:solidFill>
                <a:latin typeface="Hanley Slim Sans" panose="00000500000000000000" pitchFamily="50" charset="0"/>
              </a:rPr>
              <a:t>NOah</a:t>
            </a:r>
            <a:endParaRPr lang="en-US" sz="3200" dirty="0">
              <a:solidFill>
                <a:schemeClr val="bg1"/>
              </a:solidFill>
              <a:latin typeface="Hanley Slim Sans" panose="00000500000000000000" pitchFamily="50" charset="0"/>
            </a:endParaRPr>
          </a:p>
        </p:txBody>
      </p:sp>
      <p:sp>
        <p:nvSpPr>
          <p:cNvPr id="43" name="TextBox 42">
            <a:extLst>
              <a:ext uri="{FF2B5EF4-FFF2-40B4-BE49-F238E27FC236}">
                <a16:creationId xmlns:a16="http://schemas.microsoft.com/office/drawing/2014/main" id="{6B850B50-0A93-4432-AF09-EAD8808FCF8D}"/>
              </a:ext>
            </a:extLst>
          </p:cNvPr>
          <p:cNvSpPr txBox="1"/>
          <p:nvPr/>
        </p:nvSpPr>
        <p:spPr>
          <a:xfrm>
            <a:off x="2167482" y="2250652"/>
            <a:ext cx="1597127" cy="584775"/>
          </a:xfrm>
          <a:prstGeom prst="rect">
            <a:avLst/>
          </a:prstGeom>
          <a:noFill/>
        </p:spPr>
        <p:txBody>
          <a:bodyPr wrap="square" rtlCol="0">
            <a:spAutoFit/>
          </a:bodyPr>
          <a:lstStyle/>
          <a:p>
            <a:r>
              <a:rPr lang="en-US" sz="3200" dirty="0">
                <a:solidFill>
                  <a:schemeClr val="bg1"/>
                </a:solidFill>
                <a:latin typeface="Hanley Slim Sans" panose="00000500000000000000" pitchFamily="50" charset="0"/>
              </a:rPr>
              <a:t>David</a:t>
            </a:r>
          </a:p>
        </p:txBody>
      </p:sp>
      <p:sp>
        <p:nvSpPr>
          <p:cNvPr id="44" name="TextBox 43">
            <a:extLst>
              <a:ext uri="{FF2B5EF4-FFF2-40B4-BE49-F238E27FC236}">
                <a16:creationId xmlns:a16="http://schemas.microsoft.com/office/drawing/2014/main" id="{3BC16555-B01C-4EC2-B079-0F8B9010BA6A}"/>
              </a:ext>
            </a:extLst>
          </p:cNvPr>
          <p:cNvSpPr txBox="1"/>
          <p:nvPr/>
        </p:nvSpPr>
        <p:spPr>
          <a:xfrm>
            <a:off x="2167482" y="3043982"/>
            <a:ext cx="1340139" cy="584775"/>
          </a:xfrm>
          <a:prstGeom prst="rect">
            <a:avLst/>
          </a:prstGeom>
          <a:noFill/>
        </p:spPr>
        <p:txBody>
          <a:bodyPr wrap="square" rtlCol="0">
            <a:spAutoFit/>
          </a:bodyPr>
          <a:lstStyle/>
          <a:p>
            <a:r>
              <a:rPr lang="en-US" sz="3200" dirty="0">
                <a:solidFill>
                  <a:schemeClr val="bg1"/>
                </a:solidFill>
                <a:latin typeface="Hanley Slim Sans" panose="00000500000000000000" pitchFamily="50" charset="0"/>
              </a:rPr>
              <a:t>Israel</a:t>
            </a:r>
          </a:p>
        </p:txBody>
      </p:sp>
      <p:sp>
        <p:nvSpPr>
          <p:cNvPr id="45" name="TextBox 44">
            <a:extLst>
              <a:ext uri="{FF2B5EF4-FFF2-40B4-BE49-F238E27FC236}">
                <a16:creationId xmlns:a16="http://schemas.microsoft.com/office/drawing/2014/main" id="{AC45C0D4-BC96-4926-B73A-6ABBF0786C31}"/>
              </a:ext>
            </a:extLst>
          </p:cNvPr>
          <p:cNvSpPr txBox="1"/>
          <p:nvPr/>
        </p:nvSpPr>
        <p:spPr>
          <a:xfrm>
            <a:off x="2169151" y="3831911"/>
            <a:ext cx="1518535" cy="584775"/>
          </a:xfrm>
          <a:prstGeom prst="rect">
            <a:avLst/>
          </a:prstGeom>
          <a:noFill/>
        </p:spPr>
        <p:txBody>
          <a:bodyPr wrap="square" rtlCol="0">
            <a:spAutoFit/>
          </a:bodyPr>
          <a:lstStyle/>
          <a:p>
            <a:r>
              <a:rPr lang="en-US" sz="3200" dirty="0">
                <a:solidFill>
                  <a:schemeClr val="bg1"/>
                </a:solidFill>
                <a:latin typeface="Hanley Slim Sans" panose="00000500000000000000" pitchFamily="50" charset="0"/>
              </a:rPr>
              <a:t>Abraham</a:t>
            </a:r>
          </a:p>
        </p:txBody>
      </p:sp>
      <p:sp>
        <p:nvSpPr>
          <p:cNvPr id="2" name="TextBox 1">
            <a:extLst>
              <a:ext uri="{FF2B5EF4-FFF2-40B4-BE49-F238E27FC236}">
                <a16:creationId xmlns:a16="http://schemas.microsoft.com/office/drawing/2014/main" id="{C10C91C1-4BB0-4B2E-911F-0F38A8689763}"/>
              </a:ext>
            </a:extLst>
          </p:cNvPr>
          <p:cNvSpPr txBox="1"/>
          <p:nvPr/>
        </p:nvSpPr>
        <p:spPr>
          <a:xfrm>
            <a:off x="5799008" y="2987695"/>
            <a:ext cx="1159292" cy="584775"/>
          </a:xfrm>
          <a:prstGeom prst="rect">
            <a:avLst/>
          </a:prstGeom>
          <a:noFill/>
        </p:spPr>
        <p:txBody>
          <a:bodyPr wrap="none" rtlCol="0">
            <a:spAutoFit/>
          </a:bodyPr>
          <a:lstStyle/>
          <a:p>
            <a:r>
              <a:rPr lang="en-US" sz="3200" dirty="0">
                <a:latin typeface="Hanley Slim Sans" panose="00000500000000000000" pitchFamily="50" charset="0"/>
              </a:rPr>
              <a:t>Christ</a:t>
            </a:r>
          </a:p>
        </p:txBody>
      </p:sp>
    </p:spTree>
    <p:extLst>
      <p:ext uri="{BB962C8B-B14F-4D97-AF65-F5344CB8AC3E}">
        <p14:creationId xmlns:p14="http://schemas.microsoft.com/office/powerpoint/2010/main" val="2256480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3" grpId="0"/>
      <p:bldP spid="44" grpId="0"/>
      <p:bldP spid="4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BC595-FA2D-41DE-92B3-556CE31A6B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448"/>
            <a:ext cx="20848556" cy="6890447"/>
          </a:xfrm>
          <a:prstGeom prst="rect">
            <a:avLst/>
          </a:prstGeom>
        </p:spPr>
      </p:pic>
      <p:sp>
        <p:nvSpPr>
          <p:cNvPr id="24" name="TextBox 23" hidden="1">
            <a:extLst>
              <a:ext uri="{FF2B5EF4-FFF2-40B4-BE49-F238E27FC236}">
                <a16:creationId xmlns:a16="http://schemas.microsoft.com/office/drawing/2014/main" id="{C3700AD8-0E54-4D06-93B7-96D390AD2B13}"/>
              </a:ext>
            </a:extLst>
          </p:cNvPr>
          <p:cNvSpPr txBox="1"/>
          <p:nvPr/>
        </p:nvSpPr>
        <p:spPr>
          <a:xfrm>
            <a:off x="84374" y="363432"/>
            <a:ext cx="8975253" cy="707886"/>
          </a:xfrm>
          <a:prstGeom prst="rect">
            <a:avLst/>
          </a:prstGeom>
          <a:noFill/>
        </p:spPr>
        <p:txBody>
          <a:bodyPr wrap="square" rtlCol="0" anchor="ctr">
            <a:spAutoFit/>
          </a:bodyPr>
          <a:lstStyle/>
          <a:p>
            <a:pPr algn="ctr"/>
            <a:r>
              <a:rPr lang="en-US" sz="4000" dirty="0">
                <a:solidFill>
                  <a:schemeClr val="bg1"/>
                </a:solidFill>
                <a:latin typeface="Hanley Sans" panose="00000500000000000000" pitchFamily="50" charset="0"/>
              </a:rPr>
              <a:t>Covenants Of the bible</a:t>
            </a:r>
          </a:p>
        </p:txBody>
      </p:sp>
      <p:pic>
        <p:nvPicPr>
          <p:cNvPr id="10" name="Picture 9" descr="Shape&#10;&#10;Description automatically generated">
            <a:extLst>
              <a:ext uri="{FF2B5EF4-FFF2-40B4-BE49-F238E27FC236}">
                <a16:creationId xmlns:a16="http://schemas.microsoft.com/office/drawing/2014/main" id="{CA154970-15AB-455A-AE86-C59A9E7D6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883" y="-1925366"/>
            <a:ext cx="15327185" cy="15327191"/>
          </a:xfrm>
          <a:prstGeom prst="rect">
            <a:avLst/>
          </a:prstGeom>
        </p:spPr>
      </p:pic>
      <p:pic>
        <p:nvPicPr>
          <p:cNvPr id="13" name="Picture 12" descr="Shape&#10;&#10;Description automatically generated" hidden="1">
            <a:extLst>
              <a:ext uri="{FF2B5EF4-FFF2-40B4-BE49-F238E27FC236}">
                <a16:creationId xmlns:a16="http://schemas.microsoft.com/office/drawing/2014/main" id="{BA6B637A-4969-439F-A3AD-883E9744A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56" y="3422458"/>
            <a:ext cx="2377831" cy="2377833"/>
          </a:xfrm>
          <a:prstGeom prst="rect">
            <a:avLst/>
          </a:prstGeom>
        </p:spPr>
      </p:pic>
      <p:pic>
        <p:nvPicPr>
          <p:cNvPr id="14" name="Picture 13" descr="Shape&#10;&#10;Description automatically generated" hidden="1">
            <a:extLst>
              <a:ext uri="{FF2B5EF4-FFF2-40B4-BE49-F238E27FC236}">
                <a16:creationId xmlns:a16="http://schemas.microsoft.com/office/drawing/2014/main" id="{74B1EEB8-D3A7-4E65-BA64-0A747998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158" y="4125583"/>
            <a:ext cx="2377831" cy="2377833"/>
          </a:xfrm>
          <a:prstGeom prst="rect">
            <a:avLst/>
          </a:prstGeom>
        </p:spPr>
      </p:pic>
      <p:pic>
        <p:nvPicPr>
          <p:cNvPr id="15" name="Picture 14" descr="Shape&#10;&#10;Description automatically generated">
            <a:extLst>
              <a:ext uri="{FF2B5EF4-FFF2-40B4-BE49-F238E27FC236}">
                <a16:creationId xmlns:a16="http://schemas.microsoft.com/office/drawing/2014/main" id="{91471E8A-A1AB-4EB5-8801-4FED108D9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711" y="-7394439"/>
            <a:ext cx="11239857" cy="11239866"/>
          </a:xfrm>
          <a:prstGeom prst="rect">
            <a:avLst/>
          </a:prstGeom>
        </p:spPr>
      </p:pic>
      <p:pic>
        <p:nvPicPr>
          <p:cNvPr id="16" name="Picture 15" descr="Shape&#10;&#10;Description automatically generated" hidden="1">
            <a:extLst>
              <a:ext uri="{FF2B5EF4-FFF2-40B4-BE49-F238E27FC236}">
                <a16:creationId xmlns:a16="http://schemas.microsoft.com/office/drawing/2014/main" id="{B78EE81F-8AEB-4642-B707-F6A59FB7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16" y="2709371"/>
            <a:ext cx="2377831" cy="2377833"/>
          </a:xfrm>
          <a:prstGeom prst="rect">
            <a:avLst/>
          </a:prstGeom>
        </p:spPr>
      </p:pic>
      <p:pic>
        <p:nvPicPr>
          <p:cNvPr id="17" name="Picture 16" descr="Shape&#10;&#10;Description automatically generated" hidden="1">
            <a:extLst>
              <a:ext uri="{FF2B5EF4-FFF2-40B4-BE49-F238E27FC236}">
                <a16:creationId xmlns:a16="http://schemas.microsoft.com/office/drawing/2014/main" id="{0C8353A2-24EA-4EF5-A69F-DED45119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755" y="-4386053"/>
            <a:ext cx="11239857" cy="11239866"/>
          </a:xfrm>
          <a:prstGeom prst="rect">
            <a:avLst/>
          </a:prstGeom>
        </p:spPr>
      </p:pic>
      <p:pic>
        <p:nvPicPr>
          <p:cNvPr id="18" name="Picture 17" descr="Shape&#10;&#10;Description automatically generated">
            <a:extLst>
              <a:ext uri="{FF2B5EF4-FFF2-40B4-BE49-F238E27FC236}">
                <a16:creationId xmlns:a16="http://schemas.microsoft.com/office/drawing/2014/main" id="{6FA76897-E59E-41FC-BA76-A7A6656A3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854" y="717375"/>
            <a:ext cx="11239857" cy="11239866"/>
          </a:xfrm>
          <a:prstGeom prst="rect">
            <a:avLst/>
          </a:prstGeom>
        </p:spPr>
      </p:pic>
      <p:pic>
        <p:nvPicPr>
          <p:cNvPr id="19" name="Picture 18" descr="Shape&#10;&#10;Description automatically generated">
            <a:extLst>
              <a:ext uri="{FF2B5EF4-FFF2-40B4-BE49-F238E27FC236}">
                <a16:creationId xmlns:a16="http://schemas.microsoft.com/office/drawing/2014/main" id="{EED3E078-06DC-4638-8CF4-D886F90D1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7992" y="-3627982"/>
            <a:ext cx="11239857" cy="11239866"/>
          </a:xfrm>
          <a:prstGeom prst="rect">
            <a:avLst/>
          </a:prstGeom>
        </p:spPr>
      </p:pic>
      <p:pic>
        <p:nvPicPr>
          <p:cNvPr id="20" name="Picture 19" descr="Shape&#10;&#10;Description automatically generated">
            <a:extLst>
              <a:ext uri="{FF2B5EF4-FFF2-40B4-BE49-F238E27FC236}">
                <a16:creationId xmlns:a16="http://schemas.microsoft.com/office/drawing/2014/main" id="{AB3A9D32-A0C3-4386-87A6-12BBC8C02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447" y="-2630075"/>
            <a:ext cx="11239857" cy="11239866"/>
          </a:xfrm>
          <a:prstGeom prst="rect">
            <a:avLst/>
          </a:prstGeom>
        </p:spPr>
      </p:pic>
      <p:pic>
        <p:nvPicPr>
          <p:cNvPr id="21" name="Picture 20" descr="Shape&#10;&#10;Description automatically generated" hidden="1">
            <a:extLst>
              <a:ext uri="{FF2B5EF4-FFF2-40B4-BE49-F238E27FC236}">
                <a16:creationId xmlns:a16="http://schemas.microsoft.com/office/drawing/2014/main" id="{712D188F-BE37-4B61-BF13-84AEC31F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050" y="4150555"/>
            <a:ext cx="2377831" cy="2377833"/>
          </a:xfrm>
          <a:prstGeom prst="rect">
            <a:avLst/>
          </a:prstGeom>
        </p:spPr>
      </p:pic>
      <p:pic>
        <p:nvPicPr>
          <p:cNvPr id="22" name="Picture 21" descr="Shape&#10;&#10;Description automatically generated" hidden="1">
            <a:extLst>
              <a:ext uri="{FF2B5EF4-FFF2-40B4-BE49-F238E27FC236}">
                <a16:creationId xmlns:a16="http://schemas.microsoft.com/office/drawing/2014/main" id="{0EB4F999-BC3D-4CD6-B328-37AE2F1F5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706" y="2026445"/>
            <a:ext cx="2377831" cy="2377833"/>
          </a:xfrm>
          <a:prstGeom prst="rect">
            <a:avLst/>
          </a:prstGeom>
        </p:spPr>
      </p:pic>
      <p:pic>
        <p:nvPicPr>
          <p:cNvPr id="23" name="Picture 22" descr="Shape&#10;&#10;Description automatically generated" hidden="1">
            <a:extLst>
              <a:ext uri="{FF2B5EF4-FFF2-40B4-BE49-F238E27FC236}">
                <a16:creationId xmlns:a16="http://schemas.microsoft.com/office/drawing/2014/main" id="{2CC37884-45FA-4006-A4AF-401159523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485" y="2739725"/>
            <a:ext cx="2377831" cy="2377833"/>
          </a:xfrm>
          <a:prstGeom prst="rect">
            <a:avLst/>
          </a:prstGeom>
        </p:spPr>
      </p:pic>
      <p:pic>
        <p:nvPicPr>
          <p:cNvPr id="27" name="Picture 26" hidden="1">
            <a:extLst>
              <a:ext uri="{FF2B5EF4-FFF2-40B4-BE49-F238E27FC236}">
                <a16:creationId xmlns:a16="http://schemas.microsoft.com/office/drawing/2014/main" id="{E075B201-7581-4445-A374-C86611761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55" y="2835103"/>
            <a:ext cx="2231354" cy="2231356"/>
          </a:xfrm>
          <a:prstGeom prst="rect">
            <a:avLst/>
          </a:prstGeom>
        </p:spPr>
      </p:pic>
      <p:pic>
        <p:nvPicPr>
          <p:cNvPr id="29" name="Picture 28">
            <a:extLst>
              <a:ext uri="{FF2B5EF4-FFF2-40B4-BE49-F238E27FC236}">
                <a16:creationId xmlns:a16="http://schemas.microsoft.com/office/drawing/2014/main" id="{BD51A029-F5BF-4042-85C4-DE9CA73B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147" y="-949994"/>
            <a:ext cx="10547469" cy="10547478"/>
          </a:xfrm>
          <a:prstGeom prst="rect">
            <a:avLst/>
          </a:prstGeom>
        </p:spPr>
      </p:pic>
      <p:pic>
        <p:nvPicPr>
          <p:cNvPr id="31" name="Picture 30" descr="A picture containing silhouette&#10;&#10;Description automatically generated" hidden="1">
            <a:extLst>
              <a:ext uri="{FF2B5EF4-FFF2-40B4-BE49-F238E27FC236}">
                <a16:creationId xmlns:a16="http://schemas.microsoft.com/office/drawing/2014/main" id="{A3A08CD8-F855-4590-949C-B2FF21C13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940" y="4195054"/>
            <a:ext cx="2231354" cy="2231356"/>
          </a:xfrm>
          <a:prstGeom prst="rect">
            <a:avLst/>
          </a:prstGeom>
        </p:spPr>
      </p:pic>
      <p:pic>
        <p:nvPicPr>
          <p:cNvPr id="33" name="Picture 32" descr="Icon&#10;&#10;Description automatically generated" hidden="1">
            <a:extLst>
              <a:ext uri="{FF2B5EF4-FFF2-40B4-BE49-F238E27FC236}">
                <a16:creationId xmlns:a16="http://schemas.microsoft.com/office/drawing/2014/main" id="{B5A55C17-5088-4E5D-85B5-EF37D8A4A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7275" y="4171118"/>
            <a:ext cx="2231354" cy="2231356"/>
          </a:xfrm>
          <a:prstGeom prst="rect">
            <a:avLst/>
          </a:prstGeom>
        </p:spPr>
      </p:pic>
      <p:pic>
        <p:nvPicPr>
          <p:cNvPr id="35" name="Picture 34" descr="Icon&#10;&#10;Description automatically generated" hidden="1">
            <a:extLst>
              <a:ext uri="{FF2B5EF4-FFF2-40B4-BE49-F238E27FC236}">
                <a16:creationId xmlns:a16="http://schemas.microsoft.com/office/drawing/2014/main" id="{00E35646-3DC0-4CB5-953E-22DBC85D6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75" y="2739725"/>
            <a:ext cx="2231354" cy="2231356"/>
          </a:xfrm>
          <a:prstGeom prst="rect">
            <a:avLst/>
          </a:prstGeom>
        </p:spPr>
      </p:pic>
      <p:sp>
        <p:nvSpPr>
          <p:cNvPr id="36" name="TextBox 35" hidden="1">
            <a:extLst>
              <a:ext uri="{FF2B5EF4-FFF2-40B4-BE49-F238E27FC236}">
                <a16:creationId xmlns:a16="http://schemas.microsoft.com/office/drawing/2014/main" id="{7861DF01-61F3-4480-AA79-EB30D767EDB9}"/>
              </a:ext>
            </a:extLst>
          </p:cNvPr>
          <p:cNvSpPr txBox="1"/>
          <p:nvPr/>
        </p:nvSpPr>
        <p:spPr>
          <a:xfrm>
            <a:off x="1615949" y="4312142"/>
            <a:ext cx="995785"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Noah</a:t>
            </a:r>
            <a:endParaRPr lang="en-US" sz="2000" dirty="0">
              <a:solidFill>
                <a:schemeClr val="bg1"/>
              </a:solidFill>
              <a:latin typeface="Hanley Slim Sans" panose="00000500000000000000" pitchFamily="50" charset="0"/>
            </a:endParaRPr>
          </a:p>
        </p:txBody>
      </p:sp>
      <p:sp>
        <p:nvSpPr>
          <p:cNvPr id="37" name="TextBox 36" hidden="1">
            <a:extLst>
              <a:ext uri="{FF2B5EF4-FFF2-40B4-BE49-F238E27FC236}">
                <a16:creationId xmlns:a16="http://schemas.microsoft.com/office/drawing/2014/main" id="{80FB1906-62AD-450E-A959-344130B024FF}"/>
              </a:ext>
            </a:extLst>
          </p:cNvPr>
          <p:cNvSpPr txBox="1"/>
          <p:nvPr/>
        </p:nvSpPr>
        <p:spPr>
          <a:xfrm>
            <a:off x="878313" y="4019689"/>
            <a:ext cx="6745311" cy="584775"/>
          </a:xfrm>
          <a:prstGeom prst="rect">
            <a:avLst/>
          </a:prstGeom>
          <a:noFill/>
        </p:spPr>
        <p:txBody>
          <a:bodyPr wrap="square" rtlCol="0">
            <a:spAutoFit/>
          </a:bodyPr>
          <a:lstStyle/>
          <a:p>
            <a:r>
              <a:rPr lang="en-US" sz="3200" dirty="0" err="1">
                <a:solidFill>
                  <a:schemeClr val="bg1"/>
                </a:solidFill>
                <a:latin typeface="Hanley Slim Sans" panose="00000500000000000000" pitchFamily="50" charset="0"/>
              </a:rPr>
              <a:t>abraham</a:t>
            </a:r>
            <a:endParaRPr lang="en-US" dirty="0">
              <a:solidFill>
                <a:schemeClr val="bg1"/>
              </a:solidFill>
              <a:latin typeface="Hanley Slim Sans" panose="00000500000000000000" pitchFamily="50" charset="0"/>
            </a:endParaRPr>
          </a:p>
        </p:txBody>
      </p:sp>
      <p:sp>
        <p:nvSpPr>
          <p:cNvPr id="38" name="TextBox 37" hidden="1">
            <a:extLst>
              <a:ext uri="{FF2B5EF4-FFF2-40B4-BE49-F238E27FC236}">
                <a16:creationId xmlns:a16="http://schemas.microsoft.com/office/drawing/2014/main" id="{E70D84F2-BF81-40D8-A695-0BD34B94DA97}"/>
              </a:ext>
            </a:extLst>
          </p:cNvPr>
          <p:cNvSpPr txBox="1"/>
          <p:nvPr/>
        </p:nvSpPr>
        <p:spPr>
          <a:xfrm>
            <a:off x="3969930" y="4312141"/>
            <a:ext cx="1242648" cy="646331"/>
          </a:xfrm>
          <a:prstGeom prst="rect">
            <a:avLst/>
          </a:prstGeom>
          <a:noFill/>
        </p:spPr>
        <p:txBody>
          <a:bodyPr wrap="none" rtlCol="0">
            <a:spAutoFit/>
          </a:bodyPr>
          <a:lstStyle/>
          <a:p>
            <a:r>
              <a:rPr lang="en-US" sz="3600" dirty="0" err="1">
                <a:solidFill>
                  <a:schemeClr val="bg1"/>
                </a:solidFill>
                <a:latin typeface="Hanley Slim Sans" panose="00000500000000000000" pitchFamily="50" charset="0"/>
              </a:rPr>
              <a:t>israel</a:t>
            </a:r>
            <a:endParaRPr lang="en-US" sz="2000" dirty="0">
              <a:solidFill>
                <a:schemeClr val="bg1"/>
              </a:solidFill>
              <a:latin typeface="Hanley Slim Sans" panose="00000500000000000000" pitchFamily="50" charset="0"/>
            </a:endParaRPr>
          </a:p>
        </p:txBody>
      </p:sp>
      <p:sp>
        <p:nvSpPr>
          <p:cNvPr id="39" name="TextBox 38" hidden="1">
            <a:extLst>
              <a:ext uri="{FF2B5EF4-FFF2-40B4-BE49-F238E27FC236}">
                <a16:creationId xmlns:a16="http://schemas.microsoft.com/office/drawing/2014/main" id="{DD7E4F02-2927-4511-8759-3D254ED27737}"/>
              </a:ext>
            </a:extLst>
          </p:cNvPr>
          <p:cNvSpPr txBox="1"/>
          <p:nvPr/>
        </p:nvSpPr>
        <p:spPr>
          <a:xfrm>
            <a:off x="4196497" y="1991951"/>
            <a:ext cx="5335932" cy="646331"/>
          </a:xfrm>
          <a:prstGeom prst="rect">
            <a:avLst/>
          </a:prstGeom>
          <a:noFill/>
        </p:spPr>
        <p:txBody>
          <a:bodyPr wrap="square" rtlCol="0">
            <a:spAutoFit/>
          </a:bodyPr>
          <a:lstStyle/>
          <a:p>
            <a:r>
              <a:rPr lang="en-US" sz="3600" dirty="0">
                <a:solidFill>
                  <a:schemeClr val="bg1"/>
                </a:solidFill>
                <a:latin typeface="Hanley Slim Sans" panose="00000500000000000000" pitchFamily="50" charset="0"/>
              </a:rPr>
              <a:t>David</a:t>
            </a:r>
            <a:endParaRPr lang="en-US" sz="2000" dirty="0">
              <a:solidFill>
                <a:schemeClr val="bg1"/>
              </a:solidFill>
              <a:latin typeface="Hanley Slim Sans" panose="00000500000000000000" pitchFamily="50" charset="0"/>
            </a:endParaRPr>
          </a:p>
        </p:txBody>
      </p:sp>
      <p:sp>
        <p:nvSpPr>
          <p:cNvPr id="40" name="TextBox 39" hidden="1">
            <a:extLst>
              <a:ext uri="{FF2B5EF4-FFF2-40B4-BE49-F238E27FC236}">
                <a16:creationId xmlns:a16="http://schemas.microsoft.com/office/drawing/2014/main" id="{ABE08AB1-84EF-4901-847E-A806B8BE8866}"/>
              </a:ext>
            </a:extLst>
          </p:cNvPr>
          <p:cNvSpPr txBox="1"/>
          <p:nvPr/>
        </p:nvSpPr>
        <p:spPr>
          <a:xfrm>
            <a:off x="6401806" y="2891670"/>
            <a:ext cx="1279517"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Christ</a:t>
            </a:r>
            <a:endParaRPr lang="en-US" sz="2000" dirty="0">
              <a:solidFill>
                <a:schemeClr val="bg1"/>
              </a:solidFill>
              <a:latin typeface="Hanley Slim Sans" panose="00000500000000000000" pitchFamily="50" charset="0"/>
            </a:endParaRPr>
          </a:p>
        </p:txBody>
      </p:sp>
      <p:sp>
        <p:nvSpPr>
          <p:cNvPr id="6" name="Title 5">
            <a:extLst>
              <a:ext uri="{FF2B5EF4-FFF2-40B4-BE49-F238E27FC236}">
                <a16:creationId xmlns:a16="http://schemas.microsoft.com/office/drawing/2014/main" id="{11F41AC6-572E-446A-88DC-BA67BB0EBE3B}"/>
              </a:ext>
            </a:extLst>
          </p:cNvPr>
          <p:cNvSpPr>
            <a:spLocks noGrp="1"/>
          </p:cNvSpPr>
          <p:nvPr>
            <p:ph type="title"/>
          </p:nvPr>
        </p:nvSpPr>
        <p:spPr>
          <a:xfrm>
            <a:off x="511688" y="599045"/>
            <a:ext cx="8274654" cy="1325563"/>
          </a:xfrm>
        </p:spPr>
        <p:txBody>
          <a:bodyPr>
            <a:normAutofit fontScale="90000"/>
          </a:bodyPr>
          <a:lstStyle/>
          <a:p>
            <a:pPr algn="ctr"/>
            <a:r>
              <a:rPr lang="en-US" sz="4800" dirty="0">
                <a:solidFill>
                  <a:schemeClr val="bg1"/>
                </a:solidFill>
                <a:latin typeface="Hanley Sans" panose="00000500000000000000" pitchFamily="50" charset="0"/>
              </a:rPr>
              <a:t>Conditional vs unconditional</a:t>
            </a:r>
          </a:p>
        </p:txBody>
      </p:sp>
      <p:sp>
        <p:nvSpPr>
          <p:cNvPr id="7" name="Content Placeholder 6">
            <a:extLst>
              <a:ext uri="{FF2B5EF4-FFF2-40B4-BE49-F238E27FC236}">
                <a16:creationId xmlns:a16="http://schemas.microsoft.com/office/drawing/2014/main" id="{65C9D519-C21B-4BB1-A160-F7A4C458DF63}"/>
              </a:ext>
            </a:extLst>
          </p:cNvPr>
          <p:cNvSpPr>
            <a:spLocks noGrp="1"/>
          </p:cNvSpPr>
          <p:nvPr>
            <p:ph idx="1"/>
          </p:nvPr>
        </p:nvSpPr>
        <p:spPr>
          <a:xfrm>
            <a:off x="1645920" y="1825625"/>
            <a:ext cx="5835535" cy="4351338"/>
          </a:xfrm>
        </p:spPr>
        <p:txBody>
          <a:bodyPr>
            <a:normAutofit/>
          </a:bodyPr>
          <a:lstStyle/>
          <a:p>
            <a:r>
              <a:rPr lang="en-US" sz="3200" dirty="0">
                <a:solidFill>
                  <a:schemeClr val="bg1"/>
                </a:solidFill>
                <a:latin typeface="Hanley Slim Sans" panose="00000500000000000000" pitchFamily="50" charset="0"/>
              </a:rPr>
              <a:t>EVERY COVENANT is built on conditions!</a:t>
            </a:r>
          </a:p>
        </p:txBody>
      </p:sp>
    </p:spTree>
    <p:extLst>
      <p:ext uri="{BB962C8B-B14F-4D97-AF65-F5344CB8AC3E}">
        <p14:creationId xmlns:p14="http://schemas.microsoft.com/office/powerpoint/2010/main" val="3917772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BC595-FA2D-41DE-92B3-556CE31A6B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448"/>
            <a:ext cx="20848556" cy="6890447"/>
          </a:xfrm>
          <a:prstGeom prst="rect">
            <a:avLst/>
          </a:prstGeom>
        </p:spPr>
      </p:pic>
      <p:sp>
        <p:nvSpPr>
          <p:cNvPr id="24" name="TextBox 23" hidden="1">
            <a:extLst>
              <a:ext uri="{FF2B5EF4-FFF2-40B4-BE49-F238E27FC236}">
                <a16:creationId xmlns:a16="http://schemas.microsoft.com/office/drawing/2014/main" id="{C3700AD8-0E54-4D06-93B7-96D390AD2B13}"/>
              </a:ext>
            </a:extLst>
          </p:cNvPr>
          <p:cNvSpPr txBox="1"/>
          <p:nvPr/>
        </p:nvSpPr>
        <p:spPr>
          <a:xfrm>
            <a:off x="84374" y="363432"/>
            <a:ext cx="8975253" cy="707886"/>
          </a:xfrm>
          <a:prstGeom prst="rect">
            <a:avLst/>
          </a:prstGeom>
          <a:noFill/>
        </p:spPr>
        <p:txBody>
          <a:bodyPr wrap="square" rtlCol="0" anchor="ctr">
            <a:spAutoFit/>
          </a:bodyPr>
          <a:lstStyle/>
          <a:p>
            <a:pPr algn="ctr"/>
            <a:r>
              <a:rPr lang="en-US" sz="4000" dirty="0">
                <a:solidFill>
                  <a:schemeClr val="bg1"/>
                </a:solidFill>
                <a:latin typeface="Hanley Sans" panose="00000500000000000000" pitchFamily="50" charset="0"/>
              </a:rPr>
              <a:t>Covenants Of the bible</a:t>
            </a:r>
          </a:p>
        </p:txBody>
      </p:sp>
      <p:pic>
        <p:nvPicPr>
          <p:cNvPr id="10" name="Picture 9" descr="Shape&#10;&#10;Description automatically generated">
            <a:extLst>
              <a:ext uri="{FF2B5EF4-FFF2-40B4-BE49-F238E27FC236}">
                <a16:creationId xmlns:a16="http://schemas.microsoft.com/office/drawing/2014/main" id="{CA154970-15AB-455A-AE86-C59A9E7D6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908" y="-3275911"/>
            <a:ext cx="13409816" cy="13409822"/>
          </a:xfrm>
          <a:prstGeom prst="rect">
            <a:avLst/>
          </a:prstGeom>
        </p:spPr>
      </p:pic>
      <p:pic>
        <p:nvPicPr>
          <p:cNvPr id="13" name="Picture 12" descr="Shape&#10;&#10;Description automatically generated" hidden="1">
            <a:extLst>
              <a:ext uri="{FF2B5EF4-FFF2-40B4-BE49-F238E27FC236}">
                <a16:creationId xmlns:a16="http://schemas.microsoft.com/office/drawing/2014/main" id="{BA6B637A-4969-439F-A3AD-883E9744A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56" y="3422458"/>
            <a:ext cx="2377831" cy="2377833"/>
          </a:xfrm>
          <a:prstGeom prst="rect">
            <a:avLst/>
          </a:prstGeom>
        </p:spPr>
      </p:pic>
      <p:pic>
        <p:nvPicPr>
          <p:cNvPr id="14" name="Picture 13" descr="Shape&#10;&#10;Description automatically generated" hidden="1">
            <a:extLst>
              <a:ext uri="{FF2B5EF4-FFF2-40B4-BE49-F238E27FC236}">
                <a16:creationId xmlns:a16="http://schemas.microsoft.com/office/drawing/2014/main" id="{74B1EEB8-D3A7-4E65-BA64-0A747998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158" y="4125583"/>
            <a:ext cx="2377831" cy="2377833"/>
          </a:xfrm>
          <a:prstGeom prst="rect">
            <a:avLst/>
          </a:prstGeom>
        </p:spPr>
      </p:pic>
      <p:pic>
        <p:nvPicPr>
          <p:cNvPr id="15" name="Picture 14" descr="Shape&#10;&#10;Description automatically generated">
            <a:extLst>
              <a:ext uri="{FF2B5EF4-FFF2-40B4-BE49-F238E27FC236}">
                <a16:creationId xmlns:a16="http://schemas.microsoft.com/office/drawing/2014/main" id="{91471E8A-A1AB-4EB5-8801-4FED108D9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711" y="-7394439"/>
            <a:ext cx="11239857" cy="11239866"/>
          </a:xfrm>
          <a:prstGeom prst="rect">
            <a:avLst/>
          </a:prstGeom>
        </p:spPr>
      </p:pic>
      <p:pic>
        <p:nvPicPr>
          <p:cNvPr id="16" name="Picture 15" descr="Shape&#10;&#10;Description automatically generated" hidden="1">
            <a:extLst>
              <a:ext uri="{FF2B5EF4-FFF2-40B4-BE49-F238E27FC236}">
                <a16:creationId xmlns:a16="http://schemas.microsoft.com/office/drawing/2014/main" id="{B78EE81F-8AEB-4642-B707-F6A59FB7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16" y="2709371"/>
            <a:ext cx="2377831" cy="2377833"/>
          </a:xfrm>
          <a:prstGeom prst="rect">
            <a:avLst/>
          </a:prstGeom>
        </p:spPr>
      </p:pic>
      <p:pic>
        <p:nvPicPr>
          <p:cNvPr id="17" name="Picture 16" descr="Shape&#10;&#10;Description automatically generated" hidden="1">
            <a:extLst>
              <a:ext uri="{FF2B5EF4-FFF2-40B4-BE49-F238E27FC236}">
                <a16:creationId xmlns:a16="http://schemas.microsoft.com/office/drawing/2014/main" id="{0C8353A2-24EA-4EF5-A69F-DED45119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755" y="-4386053"/>
            <a:ext cx="11239857" cy="11239866"/>
          </a:xfrm>
          <a:prstGeom prst="rect">
            <a:avLst/>
          </a:prstGeom>
        </p:spPr>
      </p:pic>
      <p:pic>
        <p:nvPicPr>
          <p:cNvPr id="18" name="Picture 17" descr="Shape&#10;&#10;Description automatically generated">
            <a:extLst>
              <a:ext uri="{FF2B5EF4-FFF2-40B4-BE49-F238E27FC236}">
                <a16:creationId xmlns:a16="http://schemas.microsoft.com/office/drawing/2014/main" id="{6FA76897-E59E-41FC-BA76-A7A6656A3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854" y="717375"/>
            <a:ext cx="11239857" cy="11239866"/>
          </a:xfrm>
          <a:prstGeom prst="rect">
            <a:avLst/>
          </a:prstGeom>
        </p:spPr>
      </p:pic>
      <p:pic>
        <p:nvPicPr>
          <p:cNvPr id="19" name="Picture 18" descr="Shape&#10;&#10;Description automatically generated">
            <a:extLst>
              <a:ext uri="{FF2B5EF4-FFF2-40B4-BE49-F238E27FC236}">
                <a16:creationId xmlns:a16="http://schemas.microsoft.com/office/drawing/2014/main" id="{EED3E078-06DC-4638-8CF4-D886F90D1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7992" y="-3627982"/>
            <a:ext cx="11239857" cy="11239866"/>
          </a:xfrm>
          <a:prstGeom prst="rect">
            <a:avLst/>
          </a:prstGeom>
        </p:spPr>
      </p:pic>
      <p:pic>
        <p:nvPicPr>
          <p:cNvPr id="20" name="Picture 19" descr="Shape&#10;&#10;Description automatically generated">
            <a:extLst>
              <a:ext uri="{FF2B5EF4-FFF2-40B4-BE49-F238E27FC236}">
                <a16:creationId xmlns:a16="http://schemas.microsoft.com/office/drawing/2014/main" id="{AB3A9D32-A0C3-4386-87A6-12BBC8C02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447" y="-2630075"/>
            <a:ext cx="11239857" cy="11239866"/>
          </a:xfrm>
          <a:prstGeom prst="rect">
            <a:avLst/>
          </a:prstGeom>
        </p:spPr>
      </p:pic>
      <p:pic>
        <p:nvPicPr>
          <p:cNvPr id="21" name="Picture 20" descr="Shape&#10;&#10;Description automatically generated" hidden="1">
            <a:extLst>
              <a:ext uri="{FF2B5EF4-FFF2-40B4-BE49-F238E27FC236}">
                <a16:creationId xmlns:a16="http://schemas.microsoft.com/office/drawing/2014/main" id="{712D188F-BE37-4B61-BF13-84AEC31F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050" y="4150555"/>
            <a:ext cx="2377831" cy="2377833"/>
          </a:xfrm>
          <a:prstGeom prst="rect">
            <a:avLst/>
          </a:prstGeom>
        </p:spPr>
      </p:pic>
      <p:pic>
        <p:nvPicPr>
          <p:cNvPr id="22" name="Picture 21" descr="Shape&#10;&#10;Description automatically generated" hidden="1">
            <a:extLst>
              <a:ext uri="{FF2B5EF4-FFF2-40B4-BE49-F238E27FC236}">
                <a16:creationId xmlns:a16="http://schemas.microsoft.com/office/drawing/2014/main" id="{0EB4F999-BC3D-4CD6-B328-37AE2F1F5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706" y="2026445"/>
            <a:ext cx="2377831" cy="2377833"/>
          </a:xfrm>
          <a:prstGeom prst="rect">
            <a:avLst/>
          </a:prstGeom>
        </p:spPr>
      </p:pic>
      <p:pic>
        <p:nvPicPr>
          <p:cNvPr id="23" name="Picture 22" descr="Shape&#10;&#10;Description automatically generated" hidden="1">
            <a:extLst>
              <a:ext uri="{FF2B5EF4-FFF2-40B4-BE49-F238E27FC236}">
                <a16:creationId xmlns:a16="http://schemas.microsoft.com/office/drawing/2014/main" id="{2CC37884-45FA-4006-A4AF-401159523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485" y="2739725"/>
            <a:ext cx="2377831" cy="2377833"/>
          </a:xfrm>
          <a:prstGeom prst="rect">
            <a:avLst/>
          </a:prstGeom>
        </p:spPr>
      </p:pic>
      <p:pic>
        <p:nvPicPr>
          <p:cNvPr id="27" name="Picture 26" hidden="1">
            <a:extLst>
              <a:ext uri="{FF2B5EF4-FFF2-40B4-BE49-F238E27FC236}">
                <a16:creationId xmlns:a16="http://schemas.microsoft.com/office/drawing/2014/main" id="{E075B201-7581-4445-A374-C86611761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55" y="2835103"/>
            <a:ext cx="2231354" cy="2231356"/>
          </a:xfrm>
          <a:prstGeom prst="rect">
            <a:avLst/>
          </a:prstGeom>
        </p:spPr>
      </p:pic>
      <p:pic>
        <p:nvPicPr>
          <p:cNvPr id="29" name="Picture 28">
            <a:extLst>
              <a:ext uri="{FF2B5EF4-FFF2-40B4-BE49-F238E27FC236}">
                <a16:creationId xmlns:a16="http://schemas.microsoft.com/office/drawing/2014/main" id="{BD51A029-F5BF-4042-85C4-DE9CA73B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147" y="-949994"/>
            <a:ext cx="10547469" cy="10547478"/>
          </a:xfrm>
          <a:prstGeom prst="rect">
            <a:avLst/>
          </a:prstGeom>
        </p:spPr>
      </p:pic>
      <p:pic>
        <p:nvPicPr>
          <p:cNvPr id="31" name="Picture 30" descr="A picture containing silhouette&#10;&#10;Description automatically generated" hidden="1">
            <a:extLst>
              <a:ext uri="{FF2B5EF4-FFF2-40B4-BE49-F238E27FC236}">
                <a16:creationId xmlns:a16="http://schemas.microsoft.com/office/drawing/2014/main" id="{A3A08CD8-F855-4590-949C-B2FF21C13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940" y="4195054"/>
            <a:ext cx="2231354" cy="2231356"/>
          </a:xfrm>
          <a:prstGeom prst="rect">
            <a:avLst/>
          </a:prstGeom>
        </p:spPr>
      </p:pic>
      <p:pic>
        <p:nvPicPr>
          <p:cNvPr id="33" name="Picture 32" descr="Icon&#10;&#10;Description automatically generated" hidden="1">
            <a:extLst>
              <a:ext uri="{FF2B5EF4-FFF2-40B4-BE49-F238E27FC236}">
                <a16:creationId xmlns:a16="http://schemas.microsoft.com/office/drawing/2014/main" id="{B5A55C17-5088-4E5D-85B5-EF37D8A4A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7275" y="4171118"/>
            <a:ext cx="2231354" cy="2231356"/>
          </a:xfrm>
          <a:prstGeom prst="rect">
            <a:avLst/>
          </a:prstGeom>
        </p:spPr>
      </p:pic>
      <p:pic>
        <p:nvPicPr>
          <p:cNvPr id="35" name="Picture 34" descr="Icon&#10;&#10;Description automatically generated" hidden="1">
            <a:extLst>
              <a:ext uri="{FF2B5EF4-FFF2-40B4-BE49-F238E27FC236}">
                <a16:creationId xmlns:a16="http://schemas.microsoft.com/office/drawing/2014/main" id="{00E35646-3DC0-4CB5-953E-22DBC85D6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75" y="2739725"/>
            <a:ext cx="2231354" cy="2231356"/>
          </a:xfrm>
          <a:prstGeom prst="rect">
            <a:avLst/>
          </a:prstGeom>
        </p:spPr>
      </p:pic>
      <p:sp>
        <p:nvSpPr>
          <p:cNvPr id="36" name="TextBox 35" hidden="1">
            <a:extLst>
              <a:ext uri="{FF2B5EF4-FFF2-40B4-BE49-F238E27FC236}">
                <a16:creationId xmlns:a16="http://schemas.microsoft.com/office/drawing/2014/main" id="{7861DF01-61F3-4480-AA79-EB30D767EDB9}"/>
              </a:ext>
            </a:extLst>
          </p:cNvPr>
          <p:cNvSpPr txBox="1"/>
          <p:nvPr/>
        </p:nvSpPr>
        <p:spPr>
          <a:xfrm>
            <a:off x="1615949" y="4312142"/>
            <a:ext cx="995785"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Noah</a:t>
            </a:r>
            <a:endParaRPr lang="en-US" sz="2000" dirty="0">
              <a:solidFill>
                <a:schemeClr val="bg1"/>
              </a:solidFill>
              <a:latin typeface="Hanley Slim Sans" panose="00000500000000000000" pitchFamily="50" charset="0"/>
            </a:endParaRPr>
          </a:p>
        </p:txBody>
      </p:sp>
      <p:sp>
        <p:nvSpPr>
          <p:cNvPr id="37" name="TextBox 36" hidden="1">
            <a:extLst>
              <a:ext uri="{FF2B5EF4-FFF2-40B4-BE49-F238E27FC236}">
                <a16:creationId xmlns:a16="http://schemas.microsoft.com/office/drawing/2014/main" id="{80FB1906-62AD-450E-A959-344130B024FF}"/>
              </a:ext>
            </a:extLst>
          </p:cNvPr>
          <p:cNvSpPr txBox="1"/>
          <p:nvPr/>
        </p:nvSpPr>
        <p:spPr>
          <a:xfrm>
            <a:off x="878313" y="4019689"/>
            <a:ext cx="6745311" cy="584775"/>
          </a:xfrm>
          <a:prstGeom prst="rect">
            <a:avLst/>
          </a:prstGeom>
          <a:noFill/>
        </p:spPr>
        <p:txBody>
          <a:bodyPr wrap="square" rtlCol="0">
            <a:spAutoFit/>
          </a:bodyPr>
          <a:lstStyle/>
          <a:p>
            <a:r>
              <a:rPr lang="en-US" sz="3200" dirty="0" err="1">
                <a:solidFill>
                  <a:schemeClr val="bg1"/>
                </a:solidFill>
                <a:latin typeface="Hanley Slim Sans" panose="00000500000000000000" pitchFamily="50" charset="0"/>
              </a:rPr>
              <a:t>abraham</a:t>
            </a:r>
            <a:endParaRPr lang="en-US" dirty="0">
              <a:solidFill>
                <a:schemeClr val="bg1"/>
              </a:solidFill>
              <a:latin typeface="Hanley Slim Sans" panose="00000500000000000000" pitchFamily="50" charset="0"/>
            </a:endParaRPr>
          </a:p>
        </p:txBody>
      </p:sp>
      <p:sp>
        <p:nvSpPr>
          <p:cNvPr id="38" name="TextBox 37" hidden="1">
            <a:extLst>
              <a:ext uri="{FF2B5EF4-FFF2-40B4-BE49-F238E27FC236}">
                <a16:creationId xmlns:a16="http://schemas.microsoft.com/office/drawing/2014/main" id="{E70D84F2-BF81-40D8-A695-0BD34B94DA97}"/>
              </a:ext>
            </a:extLst>
          </p:cNvPr>
          <p:cNvSpPr txBox="1"/>
          <p:nvPr/>
        </p:nvSpPr>
        <p:spPr>
          <a:xfrm>
            <a:off x="3969930" y="4312141"/>
            <a:ext cx="1242648" cy="646331"/>
          </a:xfrm>
          <a:prstGeom prst="rect">
            <a:avLst/>
          </a:prstGeom>
          <a:noFill/>
        </p:spPr>
        <p:txBody>
          <a:bodyPr wrap="none" rtlCol="0">
            <a:spAutoFit/>
          </a:bodyPr>
          <a:lstStyle/>
          <a:p>
            <a:r>
              <a:rPr lang="en-US" sz="3600" dirty="0" err="1">
                <a:solidFill>
                  <a:schemeClr val="bg1"/>
                </a:solidFill>
                <a:latin typeface="Hanley Slim Sans" panose="00000500000000000000" pitchFamily="50" charset="0"/>
              </a:rPr>
              <a:t>israel</a:t>
            </a:r>
            <a:endParaRPr lang="en-US" sz="2000" dirty="0">
              <a:solidFill>
                <a:schemeClr val="bg1"/>
              </a:solidFill>
              <a:latin typeface="Hanley Slim Sans" panose="00000500000000000000" pitchFamily="50" charset="0"/>
            </a:endParaRPr>
          </a:p>
        </p:txBody>
      </p:sp>
      <p:sp>
        <p:nvSpPr>
          <p:cNvPr id="39" name="TextBox 38" hidden="1">
            <a:extLst>
              <a:ext uri="{FF2B5EF4-FFF2-40B4-BE49-F238E27FC236}">
                <a16:creationId xmlns:a16="http://schemas.microsoft.com/office/drawing/2014/main" id="{DD7E4F02-2927-4511-8759-3D254ED27737}"/>
              </a:ext>
            </a:extLst>
          </p:cNvPr>
          <p:cNvSpPr txBox="1"/>
          <p:nvPr/>
        </p:nvSpPr>
        <p:spPr>
          <a:xfrm>
            <a:off x="4196497" y="1991951"/>
            <a:ext cx="5335932" cy="646331"/>
          </a:xfrm>
          <a:prstGeom prst="rect">
            <a:avLst/>
          </a:prstGeom>
          <a:noFill/>
        </p:spPr>
        <p:txBody>
          <a:bodyPr wrap="square" rtlCol="0">
            <a:spAutoFit/>
          </a:bodyPr>
          <a:lstStyle/>
          <a:p>
            <a:r>
              <a:rPr lang="en-US" sz="3600" dirty="0">
                <a:solidFill>
                  <a:schemeClr val="bg1"/>
                </a:solidFill>
                <a:latin typeface="Hanley Slim Sans" panose="00000500000000000000" pitchFamily="50" charset="0"/>
              </a:rPr>
              <a:t>David</a:t>
            </a:r>
            <a:endParaRPr lang="en-US" sz="2000" dirty="0">
              <a:solidFill>
                <a:schemeClr val="bg1"/>
              </a:solidFill>
              <a:latin typeface="Hanley Slim Sans" panose="00000500000000000000" pitchFamily="50" charset="0"/>
            </a:endParaRPr>
          </a:p>
        </p:txBody>
      </p:sp>
      <p:sp>
        <p:nvSpPr>
          <p:cNvPr id="40" name="TextBox 39" hidden="1">
            <a:extLst>
              <a:ext uri="{FF2B5EF4-FFF2-40B4-BE49-F238E27FC236}">
                <a16:creationId xmlns:a16="http://schemas.microsoft.com/office/drawing/2014/main" id="{ABE08AB1-84EF-4901-847E-A806B8BE8866}"/>
              </a:ext>
            </a:extLst>
          </p:cNvPr>
          <p:cNvSpPr txBox="1"/>
          <p:nvPr/>
        </p:nvSpPr>
        <p:spPr>
          <a:xfrm>
            <a:off x="6401806" y="2891670"/>
            <a:ext cx="1279517"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Christ</a:t>
            </a:r>
            <a:endParaRPr lang="en-US" sz="2000" dirty="0">
              <a:solidFill>
                <a:schemeClr val="bg1"/>
              </a:solidFill>
              <a:latin typeface="Hanley Slim Sans" panose="00000500000000000000" pitchFamily="50" charset="0"/>
            </a:endParaRPr>
          </a:p>
        </p:txBody>
      </p:sp>
      <p:sp>
        <p:nvSpPr>
          <p:cNvPr id="7" name="Content Placeholder 6">
            <a:extLst>
              <a:ext uri="{FF2B5EF4-FFF2-40B4-BE49-F238E27FC236}">
                <a16:creationId xmlns:a16="http://schemas.microsoft.com/office/drawing/2014/main" id="{65C9D519-C21B-4BB1-A160-F7A4C458DF63}"/>
              </a:ext>
            </a:extLst>
          </p:cNvPr>
          <p:cNvSpPr>
            <a:spLocks noGrp="1"/>
          </p:cNvSpPr>
          <p:nvPr>
            <p:ph idx="1"/>
          </p:nvPr>
        </p:nvSpPr>
        <p:spPr>
          <a:xfrm>
            <a:off x="1645920" y="510362"/>
            <a:ext cx="5835535" cy="5858539"/>
          </a:xfrm>
        </p:spPr>
        <p:txBody>
          <a:bodyPr>
            <a:normAutofit/>
          </a:bodyPr>
          <a:lstStyle/>
          <a:p>
            <a:pPr marL="0" indent="0" algn="ctr">
              <a:buNone/>
            </a:pPr>
            <a:r>
              <a:rPr lang="en-US" sz="3600" dirty="0">
                <a:solidFill>
                  <a:schemeClr val="bg1"/>
                </a:solidFill>
                <a:latin typeface="Hanley Sans" panose="00000500000000000000" pitchFamily="50" charset="0"/>
              </a:rPr>
              <a:t>Exodus 19:5</a:t>
            </a:r>
          </a:p>
          <a:p>
            <a:pPr marL="0" indent="0" algn="just">
              <a:buNone/>
            </a:pPr>
            <a:r>
              <a:rPr lang="en-US" sz="3600" dirty="0">
                <a:solidFill>
                  <a:schemeClr val="bg1"/>
                </a:solidFill>
                <a:latin typeface="Hanley Slim Sans" panose="00000500000000000000" pitchFamily="50" charset="0"/>
              </a:rPr>
              <a:t>Now then if you indeed obey my voice and keep my covenant…</a:t>
            </a:r>
          </a:p>
          <a:p>
            <a:pPr marL="0" indent="0" algn="just">
              <a:buNone/>
            </a:pPr>
            <a:r>
              <a:rPr lang="en-US" sz="3600" dirty="0">
                <a:solidFill>
                  <a:schemeClr val="bg1"/>
                </a:solidFill>
                <a:latin typeface="Hanley Slim Sans" panose="00000500000000000000" pitchFamily="50" charset="0"/>
              </a:rPr>
              <a:t>Then you shall be my own possession among all the peoples for the earth is mine; and you shall be to me a kingdom of priests and a holy nation. These are the words that you shall speak to the sons of Israel.</a:t>
            </a:r>
          </a:p>
        </p:txBody>
      </p:sp>
    </p:spTree>
    <p:extLst>
      <p:ext uri="{BB962C8B-B14F-4D97-AF65-F5344CB8AC3E}">
        <p14:creationId xmlns:p14="http://schemas.microsoft.com/office/powerpoint/2010/main" val="3212919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BC595-FA2D-41DE-92B3-556CE31A6B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448"/>
            <a:ext cx="20848556" cy="6890447"/>
          </a:xfrm>
          <a:prstGeom prst="rect">
            <a:avLst/>
          </a:prstGeom>
        </p:spPr>
      </p:pic>
      <p:sp>
        <p:nvSpPr>
          <p:cNvPr id="24" name="TextBox 23" hidden="1">
            <a:extLst>
              <a:ext uri="{FF2B5EF4-FFF2-40B4-BE49-F238E27FC236}">
                <a16:creationId xmlns:a16="http://schemas.microsoft.com/office/drawing/2014/main" id="{C3700AD8-0E54-4D06-93B7-96D390AD2B13}"/>
              </a:ext>
            </a:extLst>
          </p:cNvPr>
          <p:cNvSpPr txBox="1"/>
          <p:nvPr/>
        </p:nvSpPr>
        <p:spPr>
          <a:xfrm>
            <a:off x="84374" y="363432"/>
            <a:ext cx="8975253" cy="707886"/>
          </a:xfrm>
          <a:prstGeom prst="rect">
            <a:avLst/>
          </a:prstGeom>
          <a:noFill/>
        </p:spPr>
        <p:txBody>
          <a:bodyPr wrap="square" rtlCol="0" anchor="ctr">
            <a:spAutoFit/>
          </a:bodyPr>
          <a:lstStyle/>
          <a:p>
            <a:pPr algn="ctr"/>
            <a:r>
              <a:rPr lang="en-US" sz="4000" dirty="0">
                <a:solidFill>
                  <a:schemeClr val="bg1"/>
                </a:solidFill>
                <a:latin typeface="Hanley Sans" panose="00000500000000000000" pitchFamily="50" charset="0"/>
              </a:rPr>
              <a:t>Covenants Of the bible</a:t>
            </a:r>
          </a:p>
        </p:txBody>
      </p:sp>
      <p:pic>
        <p:nvPicPr>
          <p:cNvPr id="10" name="Picture 9" descr="Shape&#10;&#10;Description automatically generated">
            <a:extLst>
              <a:ext uri="{FF2B5EF4-FFF2-40B4-BE49-F238E27FC236}">
                <a16:creationId xmlns:a16="http://schemas.microsoft.com/office/drawing/2014/main" id="{CA154970-15AB-455A-AE86-C59A9E7D6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908" y="-3275911"/>
            <a:ext cx="13409816" cy="13409822"/>
          </a:xfrm>
          <a:prstGeom prst="rect">
            <a:avLst/>
          </a:prstGeom>
        </p:spPr>
      </p:pic>
      <p:pic>
        <p:nvPicPr>
          <p:cNvPr id="13" name="Picture 12" descr="Shape&#10;&#10;Description automatically generated" hidden="1">
            <a:extLst>
              <a:ext uri="{FF2B5EF4-FFF2-40B4-BE49-F238E27FC236}">
                <a16:creationId xmlns:a16="http://schemas.microsoft.com/office/drawing/2014/main" id="{BA6B637A-4969-439F-A3AD-883E9744A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56" y="3422458"/>
            <a:ext cx="2377831" cy="2377833"/>
          </a:xfrm>
          <a:prstGeom prst="rect">
            <a:avLst/>
          </a:prstGeom>
        </p:spPr>
      </p:pic>
      <p:pic>
        <p:nvPicPr>
          <p:cNvPr id="14" name="Picture 13" descr="Shape&#10;&#10;Description automatically generated" hidden="1">
            <a:extLst>
              <a:ext uri="{FF2B5EF4-FFF2-40B4-BE49-F238E27FC236}">
                <a16:creationId xmlns:a16="http://schemas.microsoft.com/office/drawing/2014/main" id="{74B1EEB8-D3A7-4E65-BA64-0A747998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158" y="4125583"/>
            <a:ext cx="2377831" cy="2377833"/>
          </a:xfrm>
          <a:prstGeom prst="rect">
            <a:avLst/>
          </a:prstGeom>
        </p:spPr>
      </p:pic>
      <p:pic>
        <p:nvPicPr>
          <p:cNvPr id="15" name="Picture 14" descr="Shape&#10;&#10;Description automatically generated">
            <a:extLst>
              <a:ext uri="{FF2B5EF4-FFF2-40B4-BE49-F238E27FC236}">
                <a16:creationId xmlns:a16="http://schemas.microsoft.com/office/drawing/2014/main" id="{91471E8A-A1AB-4EB5-8801-4FED108D9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711" y="-7394439"/>
            <a:ext cx="11239857" cy="11239866"/>
          </a:xfrm>
          <a:prstGeom prst="rect">
            <a:avLst/>
          </a:prstGeom>
        </p:spPr>
      </p:pic>
      <p:pic>
        <p:nvPicPr>
          <p:cNvPr id="16" name="Picture 15" descr="Shape&#10;&#10;Description automatically generated" hidden="1">
            <a:extLst>
              <a:ext uri="{FF2B5EF4-FFF2-40B4-BE49-F238E27FC236}">
                <a16:creationId xmlns:a16="http://schemas.microsoft.com/office/drawing/2014/main" id="{B78EE81F-8AEB-4642-B707-F6A59FB7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16" y="2709371"/>
            <a:ext cx="2377831" cy="2377833"/>
          </a:xfrm>
          <a:prstGeom prst="rect">
            <a:avLst/>
          </a:prstGeom>
        </p:spPr>
      </p:pic>
      <p:pic>
        <p:nvPicPr>
          <p:cNvPr id="17" name="Picture 16" descr="Shape&#10;&#10;Description automatically generated" hidden="1">
            <a:extLst>
              <a:ext uri="{FF2B5EF4-FFF2-40B4-BE49-F238E27FC236}">
                <a16:creationId xmlns:a16="http://schemas.microsoft.com/office/drawing/2014/main" id="{0C8353A2-24EA-4EF5-A69F-DED45119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755" y="-4386053"/>
            <a:ext cx="11239857" cy="11239866"/>
          </a:xfrm>
          <a:prstGeom prst="rect">
            <a:avLst/>
          </a:prstGeom>
        </p:spPr>
      </p:pic>
      <p:pic>
        <p:nvPicPr>
          <p:cNvPr id="18" name="Picture 17" descr="Shape&#10;&#10;Description automatically generated">
            <a:extLst>
              <a:ext uri="{FF2B5EF4-FFF2-40B4-BE49-F238E27FC236}">
                <a16:creationId xmlns:a16="http://schemas.microsoft.com/office/drawing/2014/main" id="{6FA76897-E59E-41FC-BA76-A7A6656A3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854" y="717375"/>
            <a:ext cx="11239857" cy="11239866"/>
          </a:xfrm>
          <a:prstGeom prst="rect">
            <a:avLst/>
          </a:prstGeom>
        </p:spPr>
      </p:pic>
      <p:pic>
        <p:nvPicPr>
          <p:cNvPr id="19" name="Picture 18" descr="Shape&#10;&#10;Description automatically generated">
            <a:extLst>
              <a:ext uri="{FF2B5EF4-FFF2-40B4-BE49-F238E27FC236}">
                <a16:creationId xmlns:a16="http://schemas.microsoft.com/office/drawing/2014/main" id="{EED3E078-06DC-4638-8CF4-D886F90D1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7992" y="-3627982"/>
            <a:ext cx="11239857" cy="11239866"/>
          </a:xfrm>
          <a:prstGeom prst="rect">
            <a:avLst/>
          </a:prstGeom>
        </p:spPr>
      </p:pic>
      <p:pic>
        <p:nvPicPr>
          <p:cNvPr id="20" name="Picture 19" descr="Shape&#10;&#10;Description automatically generated">
            <a:extLst>
              <a:ext uri="{FF2B5EF4-FFF2-40B4-BE49-F238E27FC236}">
                <a16:creationId xmlns:a16="http://schemas.microsoft.com/office/drawing/2014/main" id="{AB3A9D32-A0C3-4386-87A6-12BBC8C02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447" y="-2630075"/>
            <a:ext cx="11239857" cy="11239866"/>
          </a:xfrm>
          <a:prstGeom prst="rect">
            <a:avLst/>
          </a:prstGeom>
        </p:spPr>
      </p:pic>
      <p:pic>
        <p:nvPicPr>
          <p:cNvPr id="21" name="Picture 20" descr="Shape&#10;&#10;Description automatically generated" hidden="1">
            <a:extLst>
              <a:ext uri="{FF2B5EF4-FFF2-40B4-BE49-F238E27FC236}">
                <a16:creationId xmlns:a16="http://schemas.microsoft.com/office/drawing/2014/main" id="{712D188F-BE37-4B61-BF13-84AEC31F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050" y="4150555"/>
            <a:ext cx="2377831" cy="2377833"/>
          </a:xfrm>
          <a:prstGeom prst="rect">
            <a:avLst/>
          </a:prstGeom>
        </p:spPr>
      </p:pic>
      <p:pic>
        <p:nvPicPr>
          <p:cNvPr id="22" name="Picture 21" descr="Shape&#10;&#10;Description automatically generated" hidden="1">
            <a:extLst>
              <a:ext uri="{FF2B5EF4-FFF2-40B4-BE49-F238E27FC236}">
                <a16:creationId xmlns:a16="http://schemas.microsoft.com/office/drawing/2014/main" id="{0EB4F999-BC3D-4CD6-B328-37AE2F1F5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706" y="2026445"/>
            <a:ext cx="2377831" cy="2377833"/>
          </a:xfrm>
          <a:prstGeom prst="rect">
            <a:avLst/>
          </a:prstGeom>
        </p:spPr>
      </p:pic>
      <p:pic>
        <p:nvPicPr>
          <p:cNvPr id="23" name="Picture 22" descr="Shape&#10;&#10;Description automatically generated" hidden="1">
            <a:extLst>
              <a:ext uri="{FF2B5EF4-FFF2-40B4-BE49-F238E27FC236}">
                <a16:creationId xmlns:a16="http://schemas.microsoft.com/office/drawing/2014/main" id="{2CC37884-45FA-4006-A4AF-401159523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485" y="2739725"/>
            <a:ext cx="2377831" cy="2377833"/>
          </a:xfrm>
          <a:prstGeom prst="rect">
            <a:avLst/>
          </a:prstGeom>
        </p:spPr>
      </p:pic>
      <p:pic>
        <p:nvPicPr>
          <p:cNvPr id="27" name="Picture 26" hidden="1">
            <a:extLst>
              <a:ext uri="{FF2B5EF4-FFF2-40B4-BE49-F238E27FC236}">
                <a16:creationId xmlns:a16="http://schemas.microsoft.com/office/drawing/2014/main" id="{E075B201-7581-4445-A374-C86611761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55" y="2835103"/>
            <a:ext cx="2231354" cy="2231356"/>
          </a:xfrm>
          <a:prstGeom prst="rect">
            <a:avLst/>
          </a:prstGeom>
        </p:spPr>
      </p:pic>
      <p:pic>
        <p:nvPicPr>
          <p:cNvPr id="29" name="Picture 28">
            <a:extLst>
              <a:ext uri="{FF2B5EF4-FFF2-40B4-BE49-F238E27FC236}">
                <a16:creationId xmlns:a16="http://schemas.microsoft.com/office/drawing/2014/main" id="{BD51A029-F5BF-4042-85C4-DE9CA73B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147" y="-949994"/>
            <a:ext cx="10547469" cy="10547478"/>
          </a:xfrm>
          <a:prstGeom prst="rect">
            <a:avLst/>
          </a:prstGeom>
        </p:spPr>
      </p:pic>
      <p:pic>
        <p:nvPicPr>
          <p:cNvPr id="31" name="Picture 30" descr="A picture containing silhouette&#10;&#10;Description automatically generated" hidden="1">
            <a:extLst>
              <a:ext uri="{FF2B5EF4-FFF2-40B4-BE49-F238E27FC236}">
                <a16:creationId xmlns:a16="http://schemas.microsoft.com/office/drawing/2014/main" id="{A3A08CD8-F855-4590-949C-B2FF21C13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940" y="4195054"/>
            <a:ext cx="2231354" cy="2231356"/>
          </a:xfrm>
          <a:prstGeom prst="rect">
            <a:avLst/>
          </a:prstGeom>
        </p:spPr>
      </p:pic>
      <p:pic>
        <p:nvPicPr>
          <p:cNvPr id="33" name="Picture 32" descr="Icon&#10;&#10;Description automatically generated" hidden="1">
            <a:extLst>
              <a:ext uri="{FF2B5EF4-FFF2-40B4-BE49-F238E27FC236}">
                <a16:creationId xmlns:a16="http://schemas.microsoft.com/office/drawing/2014/main" id="{B5A55C17-5088-4E5D-85B5-EF37D8A4A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7275" y="4171118"/>
            <a:ext cx="2231354" cy="2231356"/>
          </a:xfrm>
          <a:prstGeom prst="rect">
            <a:avLst/>
          </a:prstGeom>
        </p:spPr>
      </p:pic>
      <p:pic>
        <p:nvPicPr>
          <p:cNvPr id="35" name="Picture 34" descr="Icon&#10;&#10;Description automatically generated" hidden="1">
            <a:extLst>
              <a:ext uri="{FF2B5EF4-FFF2-40B4-BE49-F238E27FC236}">
                <a16:creationId xmlns:a16="http://schemas.microsoft.com/office/drawing/2014/main" id="{00E35646-3DC0-4CB5-953E-22DBC85D6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75" y="2739725"/>
            <a:ext cx="2231354" cy="2231356"/>
          </a:xfrm>
          <a:prstGeom prst="rect">
            <a:avLst/>
          </a:prstGeom>
        </p:spPr>
      </p:pic>
      <p:sp>
        <p:nvSpPr>
          <p:cNvPr id="36" name="TextBox 35" hidden="1">
            <a:extLst>
              <a:ext uri="{FF2B5EF4-FFF2-40B4-BE49-F238E27FC236}">
                <a16:creationId xmlns:a16="http://schemas.microsoft.com/office/drawing/2014/main" id="{7861DF01-61F3-4480-AA79-EB30D767EDB9}"/>
              </a:ext>
            </a:extLst>
          </p:cNvPr>
          <p:cNvSpPr txBox="1"/>
          <p:nvPr/>
        </p:nvSpPr>
        <p:spPr>
          <a:xfrm>
            <a:off x="1615949" y="4312142"/>
            <a:ext cx="995785"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Noah</a:t>
            </a:r>
            <a:endParaRPr lang="en-US" sz="2000" dirty="0">
              <a:solidFill>
                <a:schemeClr val="bg1"/>
              </a:solidFill>
              <a:latin typeface="Hanley Slim Sans" panose="00000500000000000000" pitchFamily="50" charset="0"/>
            </a:endParaRPr>
          </a:p>
        </p:txBody>
      </p:sp>
      <p:sp>
        <p:nvSpPr>
          <p:cNvPr id="37" name="TextBox 36" hidden="1">
            <a:extLst>
              <a:ext uri="{FF2B5EF4-FFF2-40B4-BE49-F238E27FC236}">
                <a16:creationId xmlns:a16="http://schemas.microsoft.com/office/drawing/2014/main" id="{80FB1906-62AD-450E-A959-344130B024FF}"/>
              </a:ext>
            </a:extLst>
          </p:cNvPr>
          <p:cNvSpPr txBox="1"/>
          <p:nvPr/>
        </p:nvSpPr>
        <p:spPr>
          <a:xfrm>
            <a:off x="878313" y="4019689"/>
            <a:ext cx="6745311" cy="584775"/>
          </a:xfrm>
          <a:prstGeom prst="rect">
            <a:avLst/>
          </a:prstGeom>
          <a:noFill/>
        </p:spPr>
        <p:txBody>
          <a:bodyPr wrap="square" rtlCol="0">
            <a:spAutoFit/>
          </a:bodyPr>
          <a:lstStyle/>
          <a:p>
            <a:r>
              <a:rPr lang="en-US" sz="3200" dirty="0" err="1">
                <a:solidFill>
                  <a:schemeClr val="bg1"/>
                </a:solidFill>
                <a:latin typeface="Hanley Slim Sans" panose="00000500000000000000" pitchFamily="50" charset="0"/>
              </a:rPr>
              <a:t>abraham</a:t>
            </a:r>
            <a:endParaRPr lang="en-US" dirty="0">
              <a:solidFill>
                <a:schemeClr val="bg1"/>
              </a:solidFill>
              <a:latin typeface="Hanley Slim Sans" panose="00000500000000000000" pitchFamily="50" charset="0"/>
            </a:endParaRPr>
          </a:p>
        </p:txBody>
      </p:sp>
      <p:sp>
        <p:nvSpPr>
          <p:cNvPr id="38" name="TextBox 37" hidden="1">
            <a:extLst>
              <a:ext uri="{FF2B5EF4-FFF2-40B4-BE49-F238E27FC236}">
                <a16:creationId xmlns:a16="http://schemas.microsoft.com/office/drawing/2014/main" id="{E70D84F2-BF81-40D8-A695-0BD34B94DA97}"/>
              </a:ext>
            </a:extLst>
          </p:cNvPr>
          <p:cNvSpPr txBox="1"/>
          <p:nvPr/>
        </p:nvSpPr>
        <p:spPr>
          <a:xfrm>
            <a:off x="3969930" y="4312141"/>
            <a:ext cx="1242648" cy="646331"/>
          </a:xfrm>
          <a:prstGeom prst="rect">
            <a:avLst/>
          </a:prstGeom>
          <a:noFill/>
        </p:spPr>
        <p:txBody>
          <a:bodyPr wrap="none" rtlCol="0">
            <a:spAutoFit/>
          </a:bodyPr>
          <a:lstStyle/>
          <a:p>
            <a:r>
              <a:rPr lang="en-US" sz="3600" dirty="0" err="1">
                <a:solidFill>
                  <a:schemeClr val="bg1"/>
                </a:solidFill>
                <a:latin typeface="Hanley Slim Sans" panose="00000500000000000000" pitchFamily="50" charset="0"/>
              </a:rPr>
              <a:t>israel</a:t>
            </a:r>
            <a:endParaRPr lang="en-US" sz="2000" dirty="0">
              <a:solidFill>
                <a:schemeClr val="bg1"/>
              </a:solidFill>
              <a:latin typeface="Hanley Slim Sans" panose="00000500000000000000" pitchFamily="50" charset="0"/>
            </a:endParaRPr>
          </a:p>
        </p:txBody>
      </p:sp>
      <p:sp>
        <p:nvSpPr>
          <p:cNvPr id="39" name="TextBox 38" hidden="1">
            <a:extLst>
              <a:ext uri="{FF2B5EF4-FFF2-40B4-BE49-F238E27FC236}">
                <a16:creationId xmlns:a16="http://schemas.microsoft.com/office/drawing/2014/main" id="{DD7E4F02-2927-4511-8759-3D254ED27737}"/>
              </a:ext>
            </a:extLst>
          </p:cNvPr>
          <p:cNvSpPr txBox="1"/>
          <p:nvPr/>
        </p:nvSpPr>
        <p:spPr>
          <a:xfrm>
            <a:off x="4196497" y="1991951"/>
            <a:ext cx="5335932" cy="646331"/>
          </a:xfrm>
          <a:prstGeom prst="rect">
            <a:avLst/>
          </a:prstGeom>
          <a:noFill/>
        </p:spPr>
        <p:txBody>
          <a:bodyPr wrap="square" rtlCol="0">
            <a:spAutoFit/>
          </a:bodyPr>
          <a:lstStyle/>
          <a:p>
            <a:r>
              <a:rPr lang="en-US" sz="3600" dirty="0">
                <a:solidFill>
                  <a:schemeClr val="bg1"/>
                </a:solidFill>
                <a:latin typeface="Hanley Slim Sans" panose="00000500000000000000" pitchFamily="50" charset="0"/>
              </a:rPr>
              <a:t>David</a:t>
            </a:r>
            <a:endParaRPr lang="en-US" sz="2000" dirty="0">
              <a:solidFill>
                <a:schemeClr val="bg1"/>
              </a:solidFill>
              <a:latin typeface="Hanley Slim Sans" panose="00000500000000000000" pitchFamily="50" charset="0"/>
            </a:endParaRPr>
          </a:p>
        </p:txBody>
      </p:sp>
      <p:sp>
        <p:nvSpPr>
          <p:cNvPr id="40" name="TextBox 39" hidden="1">
            <a:extLst>
              <a:ext uri="{FF2B5EF4-FFF2-40B4-BE49-F238E27FC236}">
                <a16:creationId xmlns:a16="http://schemas.microsoft.com/office/drawing/2014/main" id="{ABE08AB1-84EF-4901-847E-A806B8BE8866}"/>
              </a:ext>
            </a:extLst>
          </p:cNvPr>
          <p:cNvSpPr txBox="1"/>
          <p:nvPr/>
        </p:nvSpPr>
        <p:spPr>
          <a:xfrm>
            <a:off x="6401806" y="2891670"/>
            <a:ext cx="1279517"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Christ</a:t>
            </a:r>
            <a:endParaRPr lang="en-US" sz="2000" dirty="0">
              <a:solidFill>
                <a:schemeClr val="bg1"/>
              </a:solidFill>
              <a:latin typeface="Hanley Slim Sans" panose="00000500000000000000" pitchFamily="50" charset="0"/>
            </a:endParaRPr>
          </a:p>
        </p:txBody>
      </p:sp>
      <p:sp>
        <p:nvSpPr>
          <p:cNvPr id="7" name="Content Placeholder 6">
            <a:extLst>
              <a:ext uri="{FF2B5EF4-FFF2-40B4-BE49-F238E27FC236}">
                <a16:creationId xmlns:a16="http://schemas.microsoft.com/office/drawing/2014/main" id="{65C9D519-C21B-4BB1-A160-F7A4C458DF63}"/>
              </a:ext>
            </a:extLst>
          </p:cNvPr>
          <p:cNvSpPr>
            <a:spLocks noGrp="1"/>
          </p:cNvSpPr>
          <p:nvPr>
            <p:ph idx="1"/>
          </p:nvPr>
        </p:nvSpPr>
        <p:spPr>
          <a:xfrm>
            <a:off x="1645920" y="510362"/>
            <a:ext cx="5835535" cy="5858539"/>
          </a:xfrm>
        </p:spPr>
        <p:txBody>
          <a:bodyPr>
            <a:normAutofit/>
          </a:bodyPr>
          <a:lstStyle/>
          <a:p>
            <a:pPr marL="0" indent="0" algn="ctr">
              <a:buNone/>
            </a:pPr>
            <a:r>
              <a:rPr lang="en-US" sz="3600" dirty="0">
                <a:solidFill>
                  <a:schemeClr val="bg1"/>
                </a:solidFill>
                <a:latin typeface="Hanley Sans" panose="00000500000000000000" pitchFamily="50" charset="0"/>
              </a:rPr>
              <a:t>Genesis 9:14-15</a:t>
            </a:r>
          </a:p>
          <a:p>
            <a:pPr marL="0" indent="0" algn="just">
              <a:buNone/>
            </a:pPr>
            <a:r>
              <a:rPr lang="en-US" sz="3600" dirty="0">
                <a:solidFill>
                  <a:schemeClr val="bg1"/>
                </a:solidFill>
                <a:latin typeface="Hanley Slim Sans" panose="00000500000000000000" pitchFamily="50" charset="0"/>
              </a:rPr>
              <a:t>It shall come about, when I bring a cloud over the earth, that the bow will be seen in the cloud, and </a:t>
            </a:r>
            <a:r>
              <a:rPr lang="en-US" sz="3600" dirty="0">
                <a:solidFill>
                  <a:schemeClr val="bg1"/>
                </a:solidFill>
                <a:latin typeface="Hanley Sans" panose="00000500000000000000" pitchFamily="50" charset="0"/>
              </a:rPr>
              <a:t>I will remember my covenant</a:t>
            </a:r>
            <a:r>
              <a:rPr lang="en-US" sz="3600" dirty="0">
                <a:solidFill>
                  <a:schemeClr val="bg1"/>
                </a:solidFill>
                <a:latin typeface="Hanley Slim Sans" panose="00000500000000000000" pitchFamily="50" charset="0"/>
              </a:rPr>
              <a:t>, which is between me and you and every living creature of all flesh; </a:t>
            </a:r>
            <a:r>
              <a:rPr lang="en-US" sz="3600" dirty="0">
                <a:solidFill>
                  <a:schemeClr val="bg1"/>
                </a:solidFill>
                <a:latin typeface="Hanley Sans" panose="00000500000000000000" pitchFamily="50" charset="0"/>
              </a:rPr>
              <a:t>and never again shall the water become a flood to destroy all flesh</a:t>
            </a:r>
          </a:p>
        </p:txBody>
      </p:sp>
    </p:spTree>
    <p:extLst>
      <p:ext uri="{BB962C8B-B14F-4D97-AF65-F5344CB8AC3E}">
        <p14:creationId xmlns:p14="http://schemas.microsoft.com/office/powerpoint/2010/main" val="343069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BC595-FA2D-41DE-92B3-556CE31A6B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448"/>
            <a:ext cx="20848556" cy="6890447"/>
          </a:xfrm>
          <a:prstGeom prst="rect">
            <a:avLst/>
          </a:prstGeom>
        </p:spPr>
      </p:pic>
      <p:sp>
        <p:nvSpPr>
          <p:cNvPr id="24" name="TextBox 23" hidden="1">
            <a:extLst>
              <a:ext uri="{FF2B5EF4-FFF2-40B4-BE49-F238E27FC236}">
                <a16:creationId xmlns:a16="http://schemas.microsoft.com/office/drawing/2014/main" id="{C3700AD8-0E54-4D06-93B7-96D390AD2B13}"/>
              </a:ext>
            </a:extLst>
          </p:cNvPr>
          <p:cNvSpPr txBox="1"/>
          <p:nvPr/>
        </p:nvSpPr>
        <p:spPr>
          <a:xfrm>
            <a:off x="84374" y="363432"/>
            <a:ext cx="8975253" cy="707886"/>
          </a:xfrm>
          <a:prstGeom prst="rect">
            <a:avLst/>
          </a:prstGeom>
          <a:noFill/>
        </p:spPr>
        <p:txBody>
          <a:bodyPr wrap="square" rtlCol="0" anchor="ctr">
            <a:spAutoFit/>
          </a:bodyPr>
          <a:lstStyle/>
          <a:p>
            <a:pPr algn="ctr"/>
            <a:r>
              <a:rPr lang="en-US" sz="4000" dirty="0">
                <a:solidFill>
                  <a:schemeClr val="bg1"/>
                </a:solidFill>
                <a:latin typeface="Hanley Sans" panose="00000500000000000000" pitchFamily="50" charset="0"/>
              </a:rPr>
              <a:t>Covenants Of the bible</a:t>
            </a:r>
          </a:p>
        </p:txBody>
      </p:sp>
      <p:pic>
        <p:nvPicPr>
          <p:cNvPr id="10" name="Picture 9" descr="Shape&#10;&#10;Description automatically generated">
            <a:extLst>
              <a:ext uri="{FF2B5EF4-FFF2-40B4-BE49-F238E27FC236}">
                <a16:creationId xmlns:a16="http://schemas.microsoft.com/office/drawing/2014/main" id="{CA154970-15AB-455A-AE86-C59A9E7D6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883" y="-1925366"/>
            <a:ext cx="15327185" cy="15327191"/>
          </a:xfrm>
          <a:prstGeom prst="rect">
            <a:avLst/>
          </a:prstGeom>
        </p:spPr>
      </p:pic>
      <p:pic>
        <p:nvPicPr>
          <p:cNvPr id="13" name="Picture 12" descr="Shape&#10;&#10;Description automatically generated" hidden="1">
            <a:extLst>
              <a:ext uri="{FF2B5EF4-FFF2-40B4-BE49-F238E27FC236}">
                <a16:creationId xmlns:a16="http://schemas.microsoft.com/office/drawing/2014/main" id="{BA6B637A-4969-439F-A3AD-883E9744A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56" y="3422458"/>
            <a:ext cx="2377831" cy="2377833"/>
          </a:xfrm>
          <a:prstGeom prst="rect">
            <a:avLst/>
          </a:prstGeom>
        </p:spPr>
      </p:pic>
      <p:pic>
        <p:nvPicPr>
          <p:cNvPr id="14" name="Picture 13" descr="Shape&#10;&#10;Description automatically generated" hidden="1">
            <a:extLst>
              <a:ext uri="{FF2B5EF4-FFF2-40B4-BE49-F238E27FC236}">
                <a16:creationId xmlns:a16="http://schemas.microsoft.com/office/drawing/2014/main" id="{74B1EEB8-D3A7-4E65-BA64-0A747998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158" y="4125583"/>
            <a:ext cx="2377831" cy="2377833"/>
          </a:xfrm>
          <a:prstGeom prst="rect">
            <a:avLst/>
          </a:prstGeom>
        </p:spPr>
      </p:pic>
      <p:pic>
        <p:nvPicPr>
          <p:cNvPr id="15" name="Picture 14" descr="Shape&#10;&#10;Description automatically generated">
            <a:extLst>
              <a:ext uri="{FF2B5EF4-FFF2-40B4-BE49-F238E27FC236}">
                <a16:creationId xmlns:a16="http://schemas.microsoft.com/office/drawing/2014/main" id="{91471E8A-A1AB-4EB5-8801-4FED108D9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711" y="-7394439"/>
            <a:ext cx="11239857" cy="11239866"/>
          </a:xfrm>
          <a:prstGeom prst="rect">
            <a:avLst/>
          </a:prstGeom>
        </p:spPr>
      </p:pic>
      <p:pic>
        <p:nvPicPr>
          <p:cNvPr id="16" name="Picture 15" descr="Shape&#10;&#10;Description automatically generated" hidden="1">
            <a:extLst>
              <a:ext uri="{FF2B5EF4-FFF2-40B4-BE49-F238E27FC236}">
                <a16:creationId xmlns:a16="http://schemas.microsoft.com/office/drawing/2014/main" id="{B78EE81F-8AEB-4642-B707-F6A59FB7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16" y="2709371"/>
            <a:ext cx="2377831" cy="2377833"/>
          </a:xfrm>
          <a:prstGeom prst="rect">
            <a:avLst/>
          </a:prstGeom>
        </p:spPr>
      </p:pic>
      <p:pic>
        <p:nvPicPr>
          <p:cNvPr id="17" name="Picture 16" descr="Shape&#10;&#10;Description automatically generated" hidden="1">
            <a:extLst>
              <a:ext uri="{FF2B5EF4-FFF2-40B4-BE49-F238E27FC236}">
                <a16:creationId xmlns:a16="http://schemas.microsoft.com/office/drawing/2014/main" id="{0C8353A2-24EA-4EF5-A69F-DED45119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755" y="-4386053"/>
            <a:ext cx="11239857" cy="11239866"/>
          </a:xfrm>
          <a:prstGeom prst="rect">
            <a:avLst/>
          </a:prstGeom>
        </p:spPr>
      </p:pic>
      <p:pic>
        <p:nvPicPr>
          <p:cNvPr id="18" name="Picture 17" descr="Shape&#10;&#10;Description automatically generated">
            <a:extLst>
              <a:ext uri="{FF2B5EF4-FFF2-40B4-BE49-F238E27FC236}">
                <a16:creationId xmlns:a16="http://schemas.microsoft.com/office/drawing/2014/main" id="{6FA76897-E59E-41FC-BA76-A7A6656A3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854" y="717375"/>
            <a:ext cx="11239857" cy="11239866"/>
          </a:xfrm>
          <a:prstGeom prst="rect">
            <a:avLst/>
          </a:prstGeom>
        </p:spPr>
      </p:pic>
      <p:pic>
        <p:nvPicPr>
          <p:cNvPr id="19" name="Picture 18" descr="Shape&#10;&#10;Description automatically generated">
            <a:extLst>
              <a:ext uri="{FF2B5EF4-FFF2-40B4-BE49-F238E27FC236}">
                <a16:creationId xmlns:a16="http://schemas.microsoft.com/office/drawing/2014/main" id="{EED3E078-06DC-4638-8CF4-D886F90D1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7992" y="-3627982"/>
            <a:ext cx="11239857" cy="11239866"/>
          </a:xfrm>
          <a:prstGeom prst="rect">
            <a:avLst/>
          </a:prstGeom>
        </p:spPr>
      </p:pic>
      <p:pic>
        <p:nvPicPr>
          <p:cNvPr id="20" name="Picture 19" descr="Shape&#10;&#10;Description automatically generated">
            <a:extLst>
              <a:ext uri="{FF2B5EF4-FFF2-40B4-BE49-F238E27FC236}">
                <a16:creationId xmlns:a16="http://schemas.microsoft.com/office/drawing/2014/main" id="{AB3A9D32-A0C3-4386-87A6-12BBC8C02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447" y="-2630075"/>
            <a:ext cx="11239857" cy="11239866"/>
          </a:xfrm>
          <a:prstGeom prst="rect">
            <a:avLst/>
          </a:prstGeom>
        </p:spPr>
      </p:pic>
      <p:pic>
        <p:nvPicPr>
          <p:cNvPr id="21" name="Picture 20" descr="Shape&#10;&#10;Description automatically generated" hidden="1">
            <a:extLst>
              <a:ext uri="{FF2B5EF4-FFF2-40B4-BE49-F238E27FC236}">
                <a16:creationId xmlns:a16="http://schemas.microsoft.com/office/drawing/2014/main" id="{712D188F-BE37-4B61-BF13-84AEC31F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050" y="4150555"/>
            <a:ext cx="2377831" cy="2377833"/>
          </a:xfrm>
          <a:prstGeom prst="rect">
            <a:avLst/>
          </a:prstGeom>
        </p:spPr>
      </p:pic>
      <p:pic>
        <p:nvPicPr>
          <p:cNvPr id="22" name="Picture 21" descr="Shape&#10;&#10;Description automatically generated" hidden="1">
            <a:extLst>
              <a:ext uri="{FF2B5EF4-FFF2-40B4-BE49-F238E27FC236}">
                <a16:creationId xmlns:a16="http://schemas.microsoft.com/office/drawing/2014/main" id="{0EB4F999-BC3D-4CD6-B328-37AE2F1F5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706" y="2026445"/>
            <a:ext cx="2377831" cy="2377833"/>
          </a:xfrm>
          <a:prstGeom prst="rect">
            <a:avLst/>
          </a:prstGeom>
        </p:spPr>
      </p:pic>
      <p:pic>
        <p:nvPicPr>
          <p:cNvPr id="23" name="Picture 22" descr="Shape&#10;&#10;Description automatically generated" hidden="1">
            <a:extLst>
              <a:ext uri="{FF2B5EF4-FFF2-40B4-BE49-F238E27FC236}">
                <a16:creationId xmlns:a16="http://schemas.microsoft.com/office/drawing/2014/main" id="{2CC37884-45FA-4006-A4AF-401159523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485" y="2739725"/>
            <a:ext cx="2377831" cy="2377833"/>
          </a:xfrm>
          <a:prstGeom prst="rect">
            <a:avLst/>
          </a:prstGeom>
        </p:spPr>
      </p:pic>
      <p:pic>
        <p:nvPicPr>
          <p:cNvPr id="27" name="Picture 26" hidden="1">
            <a:extLst>
              <a:ext uri="{FF2B5EF4-FFF2-40B4-BE49-F238E27FC236}">
                <a16:creationId xmlns:a16="http://schemas.microsoft.com/office/drawing/2014/main" id="{E075B201-7581-4445-A374-C86611761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55" y="2835103"/>
            <a:ext cx="2231354" cy="2231356"/>
          </a:xfrm>
          <a:prstGeom prst="rect">
            <a:avLst/>
          </a:prstGeom>
        </p:spPr>
      </p:pic>
      <p:pic>
        <p:nvPicPr>
          <p:cNvPr id="29" name="Picture 28">
            <a:extLst>
              <a:ext uri="{FF2B5EF4-FFF2-40B4-BE49-F238E27FC236}">
                <a16:creationId xmlns:a16="http://schemas.microsoft.com/office/drawing/2014/main" id="{BD51A029-F5BF-4042-85C4-DE9CA73B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147" y="-949994"/>
            <a:ext cx="10547469" cy="10547478"/>
          </a:xfrm>
          <a:prstGeom prst="rect">
            <a:avLst/>
          </a:prstGeom>
        </p:spPr>
      </p:pic>
      <p:pic>
        <p:nvPicPr>
          <p:cNvPr id="31" name="Picture 30" descr="A picture containing silhouette&#10;&#10;Description automatically generated" hidden="1">
            <a:extLst>
              <a:ext uri="{FF2B5EF4-FFF2-40B4-BE49-F238E27FC236}">
                <a16:creationId xmlns:a16="http://schemas.microsoft.com/office/drawing/2014/main" id="{A3A08CD8-F855-4590-949C-B2FF21C13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940" y="4195054"/>
            <a:ext cx="2231354" cy="2231356"/>
          </a:xfrm>
          <a:prstGeom prst="rect">
            <a:avLst/>
          </a:prstGeom>
        </p:spPr>
      </p:pic>
      <p:pic>
        <p:nvPicPr>
          <p:cNvPr id="33" name="Picture 32" descr="Icon&#10;&#10;Description automatically generated" hidden="1">
            <a:extLst>
              <a:ext uri="{FF2B5EF4-FFF2-40B4-BE49-F238E27FC236}">
                <a16:creationId xmlns:a16="http://schemas.microsoft.com/office/drawing/2014/main" id="{B5A55C17-5088-4E5D-85B5-EF37D8A4A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7275" y="4171118"/>
            <a:ext cx="2231354" cy="2231356"/>
          </a:xfrm>
          <a:prstGeom prst="rect">
            <a:avLst/>
          </a:prstGeom>
        </p:spPr>
      </p:pic>
      <p:pic>
        <p:nvPicPr>
          <p:cNvPr id="35" name="Picture 34" descr="Icon&#10;&#10;Description automatically generated" hidden="1">
            <a:extLst>
              <a:ext uri="{FF2B5EF4-FFF2-40B4-BE49-F238E27FC236}">
                <a16:creationId xmlns:a16="http://schemas.microsoft.com/office/drawing/2014/main" id="{00E35646-3DC0-4CB5-953E-22DBC85D6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75" y="2739725"/>
            <a:ext cx="2231354" cy="2231356"/>
          </a:xfrm>
          <a:prstGeom prst="rect">
            <a:avLst/>
          </a:prstGeom>
        </p:spPr>
      </p:pic>
      <p:sp>
        <p:nvSpPr>
          <p:cNvPr id="36" name="TextBox 35" hidden="1">
            <a:extLst>
              <a:ext uri="{FF2B5EF4-FFF2-40B4-BE49-F238E27FC236}">
                <a16:creationId xmlns:a16="http://schemas.microsoft.com/office/drawing/2014/main" id="{7861DF01-61F3-4480-AA79-EB30D767EDB9}"/>
              </a:ext>
            </a:extLst>
          </p:cNvPr>
          <p:cNvSpPr txBox="1"/>
          <p:nvPr/>
        </p:nvSpPr>
        <p:spPr>
          <a:xfrm>
            <a:off x="1615949" y="4312142"/>
            <a:ext cx="995785"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Noah</a:t>
            </a:r>
            <a:endParaRPr lang="en-US" sz="2000" dirty="0">
              <a:solidFill>
                <a:schemeClr val="bg1"/>
              </a:solidFill>
              <a:latin typeface="Hanley Slim Sans" panose="00000500000000000000" pitchFamily="50" charset="0"/>
            </a:endParaRPr>
          </a:p>
        </p:txBody>
      </p:sp>
      <p:sp>
        <p:nvSpPr>
          <p:cNvPr id="37" name="TextBox 36" hidden="1">
            <a:extLst>
              <a:ext uri="{FF2B5EF4-FFF2-40B4-BE49-F238E27FC236}">
                <a16:creationId xmlns:a16="http://schemas.microsoft.com/office/drawing/2014/main" id="{80FB1906-62AD-450E-A959-344130B024FF}"/>
              </a:ext>
            </a:extLst>
          </p:cNvPr>
          <p:cNvSpPr txBox="1"/>
          <p:nvPr/>
        </p:nvSpPr>
        <p:spPr>
          <a:xfrm>
            <a:off x="878313" y="4019689"/>
            <a:ext cx="6745311" cy="584775"/>
          </a:xfrm>
          <a:prstGeom prst="rect">
            <a:avLst/>
          </a:prstGeom>
          <a:noFill/>
        </p:spPr>
        <p:txBody>
          <a:bodyPr wrap="square" rtlCol="0">
            <a:spAutoFit/>
          </a:bodyPr>
          <a:lstStyle/>
          <a:p>
            <a:r>
              <a:rPr lang="en-US" sz="3200" dirty="0" err="1">
                <a:solidFill>
                  <a:schemeClr val="bg1"/>
                </a:solidFill>
                <a:latin typeface="Hanley Slim Sans" panose="00000500000000000000" pitchFamily="50" charset="0"/>
              </a:rPr>
              <a:t>abraham</a:t>
            </a:r>
            <a:endParaRPr lang="en-US" dirty="0">
              <a:solidFill>
                <a:schemeClr val="bg1"/>
              </a:solidFill>
              <a:latin typeface="Hanley Slim Sans" panose="00000500000000000000" pitchFamily="50" charset="0"/>
            </a:endParaRPr>
          </a:p>
        </p:txBody>
      </p:sp>
      <p:sp>
        <p:nvSpPr>
          <p:cNvPr id="38" name="TextBox 37" hidden="1">
            <a:extLst>
              <a:ext uri="{FF2B5EF4-FFF2-40B4-BE49-F238E27FC236}">
                <a16:creationId xmlns:a16="http://schemas.microsoft.com/office/drawing/2014/main" id="{E70D84F2-BF81-40D8-A695-0BD34B94DA97}"/>
              </a:ext>
            </a:extLst>
          </p:cNvPr>
          <p:cNvSpPr txBox="1"/>
          <p:nvPr/>
        </p:nvSpPr>
        <p:spPr>
          <a:xfrm>
            <a:off x="3969930" y="4312141"/>
            <a:ext cx="1242648" cy="646331"/>
          </a:xfrm>
          <a:prstGeom prst="rect">
            <a:avLst/>
          </a:prstGeom>
          <a:noFill/>
        </p:spPr>
        <p:txBody>
          <a:bodyPr wrap="none" rtlCol="0">
            <a:spAutoFit/>
          </a:bodyPr>
          <a:lstStyle/>
          <a:p>
            <a:r>
              <a:rPr lang="en-US" sz="3600" dirty="0" err="1">
                <a:solidFill>
                  <a:schemeClr val="bg1"/>
                </a:solidFill>
                <a:latin typeface="Hanley Slim Sans" panose="00000500000000000000" pitchFamily="50" charset="0"/>
              </a:rPr>
              <a:t>israel</a:t>
            </a:r>
            <a:endParaRPr lang="en-US" sz="2000" dirty="0">
              <a:solidFill>
                <a:schemeClr val="bg1"/>
              </a:solidFill>
              <a:latin typeface="Hanley Slim Sans" panose="00000500000000000000" pitchFamily="50" charset="0"/>
            </a:endParaRPr>
          </a:p>
        </p:txBody>
      </p:sp>
      <p:sp>
        <p:nvSpPr>
          <p:cNvPr id="39" name="TextBox 38" hidden="1">
            <a:extLst>
              <a:ext uri="{FF2B5EF4-FFF2-40B4-BE49-F238E27FC236}">
                <a16:creationId xmlns:a16="http://schemas.microsoft.com/office/drawing/2014/main" id="{DD7E4F02-2927-4511-8759-3D254ED27737}"/>
              </a:ext>
            </a:extLst>
          </p:cNvPr>
          <p:cNvSpPr txBox="1"/>
          <p:nvPr/>
        </p:nvSpPr>
        <p:spPr>
          <a:xfrm>
            <a:off x="4196497" y="1991951"/>
            <a:ext cx="5335932" cy="646331"/>
          </a:xfrm>
          <a:prstGeom prst="rect">
            <a:avLst/>
          </a:prstGeom>
          <a:noFill/>
        </p:spPr>
        <p:txBody>
          <a:bodyPr wrap="square" rtlCol="0">
            <a:spAutoFit/>
          </a:bodyPr>
          <a:lstStyle/>
          <a:p>
            <a:r>
              <a:rPr lang="en-US" sz="3600" dirty="0">
                <a:solidFill>
                  <a:schemeClr val="bg1"/>
                </a:solidFill>
                <a:latin typeface="Hanley Slim Sans" panose="00000500000000000000" pitchFamily="50" charset="0"/>
              </a:rPr>
              <a:t>David</a:t>
            </a:r>
            <a:endParaRPr lang="en-US" sz="2000" dirty="0">
              <a:solidFill>
                <a:schemeClr val="bg1"/>
              </a:solidFill>
              <a:latin typeface="Hanley Slim Sans" panose="00000500000000000000" pitchFamily="50" charset="0"/>
            </a:endParaRPr>
          </a:p>
        </p:txBody>
      </p:sp>
      <p:sp>
        <p:nvSpPr>
          <p:cNvPr id="40" name="TextBox 39" hidden="1">
            <a:extLst>
              <a:ext uri="{FF2B5EF4-FFF2-40B4-BE49-F238E27FC236}">
                <a16:creationId xmlns:a16="http://schemas.microsoft.com/office/drawing/2014/main" id="{ABE08AB1-84EF-4901-847E-A806B8BE8866}"/>
              </a:ext>
            </a:extLst>
          </p:cNvPr>
          <p:cNvSpPr txBox="1"/>
          <p:nvPr/>
        </p:nvSpPr>
        <p:spPr>
          <a:xfrm>
            <a:off x="6401806" y="2891670"/>
            <a:ext cx="1279517" cy="646331"/>
          </a:xfrm>
          <a:prstGeom prst="rect">
            <a:avLst/>
          </a:prstGeom>
          <a:noFill/>
        </p:spPr>
        <p:txBody>
          <a:bodyPr wrap="none" rtlCol="0">
            <a:spAutoFit/>
          </a:bodyPr>
          <a:lstStyle/>
          <a:p>
            <a:r>
              <a:rPr lang="en-US" sz="3600" dirty="0">
                <a:solidFill>
                  <a:schemeClr val="bg1"/>
                </a:solidFill>
                <a:latin typeface="Hanley Slim Sans" panose="00000500000000000000" pitchFamily="50" charset="0"/>
              </a:rPr>
              <a:t>Christ</a:t>
            </a:r>
            <a:endParaRPr lang="en-US" sz="2000" dirty="0">
              <a:solidFill>
                <a:schemeClr val="bg1"/>
              </a:solidFill>
              <a:latin typeface="Hanley Slim Sans" panose="00000500000000000000" pitchFamily="50" charset="0"/>
            </a:endParaRPr>
          </a:p>
        </p:txBody>
      </p:sp>
      <p:sp>
        <p:nvSpPr>
          <p:cNvPr id="6" name="Title 5">
            <a:extLst>
              <a:ext uri="{FF2B5EF4-FFF2-40B4-BE49-F238E27FC236}">
                <a16:creationId xmlns:a16="http://schemas.microsoft.com/office/drawing/2014/main" id="{11F41AC6-572E-446A-88DC-BA67BB0EBE3B}"/>
              </a:ext>
            </a:extLst>
          </p:cNvPr>
          <p:cNvSpPr>
            <a:spLocks noGrp="1"/>
          </p:cNvSpPr>
          <p:nvPr>
            <p:ph type="title"/>
          </p:nvPr>
        </p:nvSpPr>
        <p:spPr>
          <a:xfrm>
            <a:off x="511688" y="599045"/>
            <a:ext cx="8274654" cy="1325563"/>
          </a:xfrm>
        </p:spPr>
        <p:txBody>
          <a:bodyPr>
            <a:normAutofit fontScale="90000"/>
          </a:bodyPr>
          <a:lstStyle/>
          <a:p>
            <a:pPr algn="ctr"/>
            <a:r>
              <a:rPr lang="en-US" sz="4800" dirty="0">
                <a:solidFill>
                  <a:schemeClr val="bg1"/>
                </a:solidFill>
                <a:latin typeface="Hanley Sans" panose="00000500000000000000" pitchFamily="50" charset="0"/>
              </a:rPr>
              <a:t>Conditional vs unconditional</a:t>
            </a:r>
          </a:p>
        </p:txBody>
      </p:sp>
      <p:sp>
        <p:nvSpPr>
          <p:cNvPr id="7" name="Content Placeholder 6">
            <a:extLst>
              <a:ext uri="{FF2B5EF4-FFF2-40B4-BE49-F238E27FC236}">
                <a16:creationId xmlns:a16="http://schemas.microsoft.com/office/drawing/2014/main" id="{65C9D519-C21B-4BB1-A160-F7A4C458DF63}"/>
              </a:ext>
            </a:extLst>
          </p:cNvPr>
          <p:cNvSpPr>
            <a:spLocks noGrp="1"/>
          </p:cNvSpPr>
          <p:nvPr>
            <p:ph idx="1"/>
          </p:nvPr>
        </p:nvSpPr>
        <p:spPr>
          <a:xfrm>
            <a:off x="1645920" y="1825625"/>
            <a:ext cx="5835535" cy="4351338"/>
          </a:xfrm>
        </p:spPr>
        <p:txBody>
          <a:bodyPr>
            <a:normAutofit lnSpcReduction="10000"/>
          </a:bodyPr>
          <a:lstStyle/>
          <a:p>
            <a:r>
              <a:rPr lang="en-US" sz="3200" dirty="0">
                <a:solidFill>
                  <a:schemeClr val="bg1"/>
                </a:solidFill>
                <a:latin typeface="Hanley Slim Sans" panose="00000500000000000000" pitchFamily="50" charset="0"/>
              </a:rPr>
              <a:t>EVERY COVENANT is built on conditions!</a:t>
            </a:r>
          </a:p>
          <a:p>
            <a:r>
              <a:rPr lang="en-US" sz="3200" dirty="0">
                <a:solidFill>
                  <a:schemeClr val="bg1"/>
                </a:solidFill>
                <a:latin typeface="Hanley Slim Sans" panose="00000500000000000000" pitchFamily="50" charset="0"/>
              </a:rPr>
              <a:t>What were the conditions of the Noahic covenant?</a:t>
            </a:r>
          </a:p>
          <a:p>
            <a:pPr lvl="1"/>
            <a:r>
              <a:rPr lang="en-US" sz="2800" dirty="0">
                <a:solidFill>
                  <a:schemeClr val="bg1"/>
                </a:solidFill>
                <a:latin typeface="Hanley Slim Sans" panose="00000500000000000000" pitchFamily="50" charset="0"/>
              </a:rPr>
              <a:t>Fallen and wicked world…</a:t>
            </a:r>
          </a:p>
          <a:p>
            <a:pPr lvl="1"/>
            <a:r>
              <a:rPr lang="en-US" sz="2800" b="1" u="sng" dirty="0">
                <a:solidFill>
                  <a:schemeClr val="bg1"/>
                </a:solidFill>
                <a:latin typeface="Hanley Slim Sans" panose="00000500000000000000" pitchFamily="50" charset="0"/>
              </a:rPr>
              <a:t>Genesis 6 </a:t>
            </a:r>
            <a:r>
              <a:rPr lang="en-US" sz="2800" dirty="0">
                <a:solidFill>
                  <a:schemeClr val="bg1"/>
                </a:solidFill>
                <a:latin typeface="Hanley Slim Sans" panose="00000500000000000000" pitchFamily="50" charset="0"/>
              </a:rPr>
              <a:t>– man multiplied… wickedness was great…EVERY thought was evil…continually</a:t>
            </a:r>
          </a:p>
          <a:p>
            <a:pPr lvl="1"/>
            <a:r>
              <a:rPr lang="en-US" sz="2800" dirty="0">
                <a:solidFill>
                  <a:schemeClr val="bg1"/>
                </a:solidFill>
                <a:latin typeface="Hanley Slim Sans" panose="00000500000000000000" pitchFamily="50" charset="0"/>
              </a:rPr>
              <a:t>God is sorry, tells Noah the end of </a:t>
            </a:r>
            <a:r>
              <a:rPr lang="en-US" sz="2800" u="sng" dirty="0">
                <a:solidFill>
                  <a:schemeClr val="bg1"/>
                </a:solidFill>
                <a:latin typeface="Hanley Slim Sans" panose="00000500000000000000" pitchFamily="50" charset="0"/>
              </a:rPr>
              <a:t>ALL flesh</a:t>
            </a:r>
            <a:r>
              <a:rPr lang="en-US" sz="2800" dirty="0">
                <a:solidFill>
                  <a:schemeClr val="bg1"/>
                </a:solidFill>
                <a:latin typeface="Hanley Slim Sans" panose="00000500000000000000" pitchFamily="50" charset="0"/>
              </a:rPr>
              <a:t> is here</a:t>
            </a:r>
          </a:p>
        </p:txBody>
      </p:sp>
    </p:spTree>
    <p:extLst>
      <p:ext uri="{BB962C8B-B14F-4D97-AF65-F5344CB8AC3E}">
        <p14:creationId xmlns:p14="http://schemas.microsoft.com/office/powerpoint/2010/main" val="1436179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Default 4x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4x3" id="{A6C28875-88ED-4D58-9053-019CD6852C35}" vid="{A099B1B6-FCA2-4213-97AE-0FCC4FDDF196}"/>
    </a:ext>
  </a:extLst>
</a:theme>
</file>

<file path=docProps/app.xml><?xml version="1.0" encoding="utf-8"?>
<Properties xmlns="http://schemas.openxmlformats.org/officeDocument/2006/extended-properties" xmlns:vt="http://schemas.openxmlformats.org/officeDocument/2006/docPropsVTypes">
  <Template>Default 4x3</Template>
  <TotalTime>1299</TotalTime>
  <Words>580</Words>
  <Application>Microsoft Office PowerPoint</Application>
  <PresentationFormat>On-screen Show (4:3)</PresentationFormat>
  <Paragraphs>121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Hanley Sans</vt:lpstr>
      <vt:lpstr>Hanley Slim Sans</vt:lpstr>
      <vt:lpstr>Default 4x3</vt:lpstr>
      <vt:lpstr>PowerPoint Presentation</vt:lpstr>
      <vt:lpstr>PowerPoint Presentation</vt:lpstr>
      <vt:lpstr>In the beginning God… partnered?</vt:lpstr>
      <vt:lpstr>In the beginning God… partnered?</vt:lpstr>
      <vt:lpstr>PowerPoint Presentation</vt:lpstr>
      <vt:lpstr>Conditional vs unconditional</vt:lpstr>
      <vt:lpstr>PowerPoint Presentation</vt:lpstr>
      <vt:lpstr>PowerPoint Presentation</vt:lpstr>
      <vt:lpstr>Conditional vs unconditional</vt:lpstr>
      <vt:lpstr>Conditional vs unconditional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20</cp:revision>
  <dcterms:created xsi:type="dcterms:W3CDTF">2020-12-29T20:11:08Z</dcterms:created>
  <dcterms:modified xsi:type="dcterms:W3CDTF">2020-12-30T17:58:19Z</dcterms:modified>
</cp:coreProperties>
</file>