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68" r:id="rId4"/>
    <p:sldId id="257" r:id="rId5"/>
    <p:sldId id="259" r:id="rId6"/>
    <p:sldId id="270" r:id="rId7"/>
    <p:sldId id="261" r:id="rId8"/>
    <p:sldId id="271" r:id="rId9"/>
    <p:sldId id="263" r:id="rId10"/>
    <p:sldId id="265" r:id="rId11"/>
    <p:sldId id="272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C5C32F-1362-4BD7-8F8B-52AE9C3290A5}" v="111" dt="2021-01-01T19:45:37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4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Blevins" userId="f4048cd5465779d3" providerId="LiveId" clId="{2EC5C32F-1362-4BD7-8F8B-52AE9C3290A5}"/>
    <pc:docChg chg="undo custSel addSld delSld modSld sldOrd modMainMaster">
      <pc:chgData name="Kyle Blevins" userId="f4048cd5465779d3" providerId="LiveId" clId="{2EC5C32F-1362-4BD7-8F8B-52AE9C3290A5}" dt="2021-01-01T19:48:22.498" v="219" actId="47"/>
      <pc:docMkLst>
        <pc:docMk/>
      </pc:docMkLst>
      <pc:sldChg chg="modSp mod modTransition">
        <pc:chgData name="Kyle Blevins" userId="f4048cd5465779d3" providerId="LiveId" clId="{2EC5C32F-1362-4BD7-8F8B-52AE9C3290A5}" dt="2021-01-01T19:45:37.068" v="218"/>
        <pc:sldMkLst>
          <pc:docMk/>
          <pc:sldMk cId="3028658217" sldId="256"/>
        </pc:sldMkLst>
        <pc:spChg chg="mod">
          <ac:chgData name="Kyle Blevins" userId="f4048cd5465779d3" providerId="LiveId" clId="{2EC5C32F-1362-4BD7-8F8B-52AE9C3290A5}" dt="2021-01-01T19:37:42.934" v="101"/>
          <ac:spMkLst>
            <pc:docMk/>
            <pc:sldMk cId="3028658217" sldId="256"/>
            <ac:spMk id="2" creationId="{00000000-0000-0000-0000-000000000000}"/>
          </ac:spMkLst>
        </pc:spChg>
        <pc:spChg chg="mod">
          <ac:chgData name="Kyle Blevins" userId="f4048cd5465779d3" providerId="LiveId" clId="{2EC5C32F-1362-4BD7-8F8B-52AE9C3290A5}" dt="2021-01-01T19:37:42.934" v="101"/>
          <ac:spMkLst>
            <pc:docMk/>
            <pc:sldMk cId="3028658217" sldId="256"/>
            <ac:spMk id="3" creationId="{00000000-0000-0000-0000-000000000000}"/>
          </ac:spMkLst>
        </pc:spChg>
        <pc:picChg chg="mod">
          <ac:chgData name="Kyle Blevins" userId="f4048cd5465779d3" providerId="LiveId" clId="{2EC5C32F-1362-4BD7-8F8B-52AE9C3290A5}" dt="2021-01-01T19:38:05.065" v="103" actId="14100"/>
          <ac:picMkLst>
            <pc:docMk/>
            <pc:sldMk cId="3028658217" sldId="256"/>
            <ac:picMk id="4" creationId="{00000000-0000-0000-0000-000000000000}"/>
          </ac:picMkLst>
        </pc:picChg>
      </pc:sldChg>
      <pc:sldChg chg="modSp mod">
        <pc:chgData name="Kyle Blevins" userId="f4048cd5465779d3" providerId="LiveId" clId="{2EC5C32F-1362-4BD7-8F8B-52AE9C3290A5}" dt="2021-01-01T19:38:54.842" v="111" actId="403"/>
        <pc:sldMkLst>
          <pc:docMk/>
          <pc:sldMk cId="4078359439" sldId="257"/>
        </pc:sldMkLst>
        <pc:spChg chg="mod">
          <ac:chgData name="Kyle Blevins" userId="f4048cd5465779d3" providerId="LiveId" clId="{2EC5C32F-1362-4BD7-8F8B-52AE9C3290A5}" dt="2021-01-01T19:38:44.200" v="108" actId="113"/>
          <ac:spMkLst>
            <pc:docMk/>
            <pc:sldMk cId="4078359439" sldId="257"/>
            <ac:spMk id="6" creationId="{00000000-0000-0000-0000-000000000000}"/>
          </ac:spMkLst>
        </pc:spChg>
        <pc:spChg chg="mod">
          <ac:chgData name="Kyle Blevins" userId="f4048cd5465779d3" providerId="LiveId" clId="{2EC5C32F-1362-4BD7-8F8B-52AE9C3290A5}" dt="2021-01-01T19:38:54.842" v="111" actId="403"/>
          <ac:spMkLst>
            <pc:docMk/>
            <pc:sldMk cId="4078359439" sldId="257"/>
            <ac:spMk id="7" creationId="{00000000-0000-0000-0000-000000000000}"/>
          </ac:spMkLst>
        </pc:spChg>
        <pc:spChg chg="mod">
          <ac:chgData name="Kyle Blevins" userId="f4048cd5465779d3" providerId="LiveId" clId="{2EC5C32F-1362-4BD7-8F8B-52AE9C3290A5}" dt="2021-01-01T19:38:54.842" v="111" actId="403"/>
          <ac:spMkLst>
            <pc:docMk/>
            <pc:sldMk cId="4078359439" sldId="257"/>
            <ac:spMk id="8" creationId="{00000000-0000-0000-0000-000000000000}"/>
          </ac:spMkLst>
        </pc:spChg>
        <pc:spChg chg="mod">
          <ac:chgData name="Kyle Blevins" userId="f4048cd5465779d3" providerId="LiveId" clId="{2EC5C32F-1362-4BD7-8F8B-52AE9C3290A5}" dt="2021-01-01T19:38:54.842" v="111" actId="403"/>
          <ac:spMkLst>
            <pc:docMk/>
            <pc:sldMk cId="4078359439" sldId="257"/>
            <ac:spMk id="9" creationId="{00000000-0000-0000-0000-000000000000}"/>
          </ac:spMkLst>
        </pc:spChg>
      </pc:sldChg>
      <pc:sldChg chg="modSp mod">
        <pc:chgData name="Kyle Blevins" userId="f4048cd5465779d3" providerId="LiveId" clId="{2EC5C32F-1362-4BD7-8F8B-52AE9C3290A5}" dt="2021-01-01T19:39:57.640" v="123" actId="1076"/>
        <pc:sldMkLst>
          <pc:docMk/>
          <pc:sldMk cId="3493539094" sldId="259"/>
        </pc:sldMkLst>
        <pc:spChg chg="mod">
          <ac:chgData name="Kyle Blevins" userId="f4048cd5465779d3" providerId="LiveId" clId="{2EC5C32F-1362-4BD7-8F8B-52AE9C3290A5}" dt="2021-01-01T19:39:57.640" v="123" actId="1076"/>
          <ac:spMkLst>
            <pc:docMk/>
            <pc:sldMk cId="3493539094" sldId="259"/>
            <ac:spMk id="2" creationId="{00000000-0000-0000-0000-000000000000}"/>
          </ac:spMkLst>
        </pc:spChg>
        <pc:spChg chg="mod">
          <ac:chgData name="Kyle Blevins" userId="f4048cd5465779d3" providerId="LiveId" clId="{2EC5C32F-1362-4BD7-8F8B-52AE9C3290A5}" dt="2021-01-01T19:39:52.114" v="122" actId="1076"/>
          <ac:spMkLst>
            <pc:docMk/>
            <pc:sldMk cId="3493539094" sldId="259"/>
            <ac:spMk id="7" creationId="{00000000-0000-0000-0000-000000000000}"/>
          </ac:spMkLst>
        </pc:spChg>
      </pc:sldChg>
      <pc:sldChg chg="modSp del">
        <pc:chgData name="Kyle Blevins" userId="f4048cd5465779d3" providerId="LiveId" clId="{2EC5C32F-1362-4BD7-8F8B-52AE9C3290A5}" dt="2021-01-01T19:40:56.099" v="130" actId="47"/>
        <pc:sldMkLst>
          <pc:docMk/>
          <pc:sldMk cId="2110162389" sldId="260"/>
        </pc:sldMkLst>
        <pc:spChg chg="mod">
          <ac:chgData name="Kyle Blevins" userId="f4048cd5465779d3" providerId="LiveId" clId="{2EC5C32F-1362-4BD7-8F8B-52AE9C3290A5}" dt="2021-01-01T19:37:42.934" v="101"/>
          <ac:spMkLst>
            <pc:docMk/>
            <pc:sldMk cId="2110162389" sldId="260"/>
            <ac:spMk id="6" creationId="{00000000-0000-0000-0000-000000000000}"/>
          </ac:spMkLst>
        </pc:spChg>
        <pc:spChg chg="mod">
          <ac:chgData name="Kyle Blevins" userId="f4048cd5465779d3" providerId="LiveId" clId="{2EC5C32F-1362-4BD7-8F8B-52AE9C3290A5}" dt="2021-01-01T19:37:42.934" v="101"/>
          <ac:spMkLst>
            <pc:docMk/>
            <pc:sldMk cId="2110162389" sldId="260"/>
            <ac:spMk id="7" creationId="{00000000-0000-0000-0000-000000000000}"/>
          </ac:spMkLst>
        </pc:spChg>
        <pc:spChg chg="mod">
          <ac:chgData name="Kyle Blevins" userId="f4048cd5465779d3" providerId="LiveId" clId="{2EC5C32F-1362-4BD7-8F8B-52AE9C3290A5}" dt="2021-01-01T19:37:42.934" v="101"/>
          <ac:spMkLst>
            <pc:docMk/>
            <pc:sldMk cId="2110162389" sldId="260"/>
            <ac:spMk id="8" creationId="{00000000-0000-0000-0000-000000000000}"/>
          </ac:spMkLst>
        </pc:spChg>
        <pc:spChg chg="mod">
          <ac:chgData name="Kyle Blevins" userId="f4048cd5465779d3" providerId="LiveId" clId="{2EC5C32F-1362-4BD7-8F8B-52AE9C3290A5}" dt="2021-01-01T19:37:42.934" v="101"/>
          <ac:spMkLst>
            <pc:docMk/>
            <pc:sldMk cId="2110162389" sldId="260"/>
            <ac:spMk id="9" creationId="{00000000-0000-0000-0000-000000000000}"/>
          </ac:spMkLst>
        </pc:spChg>
      </pc:sldChg>
      <pc:sldChg chg="modSp mod">
        <pc:chgData name="Kyle Blevins" userId="f4048cd5465779d3" providerId="LiveId" clId="{2EC5C32F-1362-4BD7-8F8B-52AE9C3290A5}" dt="2021-01-01T19:41:39.558" v="140" actId="1076"/>
        <pc:sldMkLst>
          <pc:docMk/>
          <pc:sldMk cId="3097152209" sldId="261"/>
        </pc:sldMkLst>
        <pc:spChg chg="mod">
          <ac:chgData name="Kyle Blevins" userId="f4048cd5465779d3" providerId="LiveId" clId="{2EC5C32F-1362-4BD7-8F8B-52AE9C3290A5}" dt="2021-01-01T19:41:39.558" v="140" actId="1076"/>
          <ac:spMkLst>
            <pc:docMk/>
            <pc:sldMk cId="3097152209" sldId="261"/>
            <ac:spMk id="3" creationId="{00000000-0000-0000-0000-000000000000}"/>
          </ac:spMkLst>
        </pc:spChg>
        <pc:spChg chg="mod">
          <ac:chgData name="Kyle Blevins" userId="f4048cd5465779d3" providerId="LiveId" clId="{2EC5C32F-1362-4BD7-8F8B-52AE9C3290A5}" dt="2021-01-01T19:41:17.017" v="135" actId="1076"/>
          <ac:spMkLst>
            <pc:docMk/>
            <pc:sldMk cId="3097152209" sldId="261"/>
            <ac:spMk id="8" creationId="{00000000-0000-0000-0000-000000000000}"/>
          </ac:spMkLst>
        </pc:spChg>
      </pc:sldChg>
      <pc:sldChg chg="modSp del">
        <pc:chgData name="Kyle Blevins" userId="f4048cd5465779d3" providerId="LiveId" clId="{2EC5C32F-1362-4BD7-8F8B-52AE9C3290A5}" dt="2021-01-01T19:42:06.227" v="145" actId="47"/>
        <pc:sldMkLst>
          <pc:docMk/>
          <pc:sldMk cId="4031258862" sldId="262"/>
        </pc:sldMkLst>
        <pc:spChg chg="mod">
          <ac:chgData name="Kyle Blevins" userId="f4048cd5465779d3" providerId="LiveId" clId="{2EC5C32F-1362-4BD7-8F8B-52AE9C3290A5}" dt="2021-01-01T19:37:42.934" v="101"/>
          <ac:spMkLst>
            <pc:docMk/>
            <pc:sldMk cId="4031258862" sldId="262"/>
            <ac:spMk id="6" creationId="{00000000-0000-0000-0000-000000000000}"/>
          </ac:spMkLst>
        </pc:spChg>
        <pc:spChg chg="mod">
          <ac:chgData name="Kyle Blevins" userId="f4048cd5465779d3" providerId="LiveId" clId="{2EC5C32F-1362-4BD7-8F8B-52AE9C3290A5}" dt="2021-01-01T19:37:42.934" v="101"/>
          <ac:spMkLst>
            <pc:docMk/>
            <pc:sldMk cId="4031258862" sldId="262"/>
            <ac:spMk id="7" creationId="{00000000-0000-0000-0000-000000000000}"/>
          </ac:spMkLst>
        </pc:spChg>
        <pc:spChg chg="mod">
          <ac:chgData name="Kyle Blevins" userId="f4048cd5465779d3" providerId="LiveId" clId="{2EC5C32F-1362-4BD7-8F8B-52AE9C3290A5}" dt="2021-01-01T19:37:42.934" v="101"/>
          <ac:spMkLst>
            <pc:docMk/>
            <pc:sldMk cId="4031258862" sldId="262"/>
            <ac:spMk id="8" creationId="{00000000-0000-0000-0000-000000000000}"/>
          </ac:spMkLst>
        </pc:spChg>
        <pc:spChg chg="mod">
          <ac:chgData name="Kyle Blevins" userId="f4048cd5465779d3" providerId="LiveId" clId="{2EC5C32F-1362-4BD7-8F8B-52AE9C3290A5}" dt="2021-01-01T19:37:42.934" v="101"/>
          <ac:spMkLst>
            <pc:docMk/>
            <pc:sldMk cId="4031258862" sldId="262"/>
            <ac:spMk id="9" creationId="{00000000-0000-0000-0000-000000000000}"/>
          </ac:spMkLst>
        </pc:spChg>
      </pc:sldChg>
      <pc:sldChg chg="modSp mod">
        <pc:chgData name="Kyle Blevins" userId="f4048cd5465779d3" providerId="LiveId" clId="{2EC5C32F-1362-4BD7-8F8B-52AE9C3290A5}" dt="2021-01-01T19:43:48.341" v="168" actId="14100"/>
        <pc:sldMkLst>
          <pc:docMk/>
          <pc:sldMk cId="2583729437" sldId="263"/>
        </pc:sldMkLst>
        <pc:spChg chg="mod">
          <ac:chgData name="Kyle Blevins" userId="f4048cd5465779d3" providerId="LiveId" clId="{2EC5C32F-1362-4BD7-8F8B-52AE9C3290A5}" dt="2021-01-01T19:43:48.341" v="168" actId="14100"/>
          <ac:spMkLst>
            <pc:docMk/>
            <pc:sldMk cId="2583729437" sldId="263"/>
            <ac:spMk id="3" creationId="{00000000-0000-0000-0000-000000000000}"/>
          </ac:spMkLst>
        </pc:spChg>
        <pc:spChg chg="mod">
          <ac:chgData name="Kyle Blevins" userId="f4048cd5465779d3" providerId="LiveId" clId="{2EC5C32F-1362-4BD7-8F8B-52AE9C3290A5}" dt="2021-01-01T19:42:22.896" v="148" actId="1076"/>
          <ac:spMkLst>
            <pc:docMk/>
            <pc:sldMk cId="2583729437" sldId="263"/>
            <ac:spMk id="9" creationId="{00000000-0000-0000-0000-000000000000}"/>
          </ac:spMkLst>
        </pc:spChg>
      </pc:sldChg>
      <pc:sldChg chg="modSp mod">
        <pc:chgData name="Kyle Blevins" userId="f4048cd5465779d3" providerId="LiveId" clId="{2EC5C32F-1362-4BD7-8F8B-52AE9C3290A5}" dt="2021-01-01T19:45:02.926" v="212" actId="1037"/>
        <pc:sldMkLst>
          <pc:docMk/>
          <pc:sldMk cId="1246895371" sldId="265"/>
        </pc:sldMkLst>
        <pc:spChg chg="mod">
          <ac:chgData name="Kyle Blevins" userId="f4048cd5465779d3" providerId="LiveId" clId="{2EC5C32F-1362-4BD7-8F8B-52AE9C3290A5}" dt="2021-01-01T19:45:02.926" v="212" actId="1037"/>
          <ac:spMkLst>
            <pc:docMk/>
            <pc:sldMk cId="1246895371" sldId="265"/>
            <ac:spMk id="2" creationId="{00000000-0000-0000-0000-000000000000}"/>
          </ac:spMkLst>
        </pc:spChg>
        <pc:spChg chg="mod">
          <ac:chgData name="Kyle Blevins" userId="f4048cd5465779d3" providerId="LiveId" clId="{2EC5C32F-1362-4BD7-8F8B-52AE9C3290A5}" dt="2021-01-01T19:45:02.926" v="212" actId="1037"/>
          <ac:spMkLst>
            <pc:docMk/>
            <pc:sldMk cId="1246895371" sldId="265"/>
            <ac:spMk id="6" creationId="{00000000-0000-0000-0000-000000000000}"/>
          </ac:spMkLst>
        </pc:spChg>
      </pc:sldChg>
      <pc:sldChg chg="modSp del">
        <pc:chgData name="Kyle Blevins" userId="f4048cd5465779d3" providerId="LiveId" clId="{2EC5C32F-1362-4BD7-8F8B-52AE9C3290A5}" dt="2021-01-01T19:48:22.498" v="219" actId="47"/>
        <pc:sldMkLst>
          <pc:docMk/>
          <pc:sldMk cId="1340713101" sldId="266"/>
        </pc:sldMkLst>
        <pc:spChg chg="mod">
          <ac:chgData name="Kyle Blevins" userId="f4048cd5465779d3" providerId="LiveId" clId="{2EC5C32F-1362-4BD7-8F8B-52AE9C3290A5}" dt="2021-01-01T19:37:42.934" v="101"/>
          <ac:spMkLst>
            <pc:docMk/>
            <pc:sldMk cId="1340713101" sldId="266"/>
            <ac:spMk id="6" creationId="{00000000-0000-0000-0000-000000000000}"/>
          </ac:spMkLst>
        </pc:spChg>
        <pc:spChg chg="mod">
          <ac:chgData name="Kyle Blevins" userId="f4048cd5465779d3" providerId="LiveId" clId="{2EC5C32F-1362-4BD7-8F8B-52AE9C3290A5}" dt="2021-01-01T19:37:42.934" v="101"/>
          <ac:spMkLst>
            <pc:docMk/>
            <pc:sldMk cId="1340713101" sldId="266"/>
            <ac:spMk id="7" creationId="{00000000-0000-0000-0000-000000000000}"/>
          </ac:spMkLst>
        </pc:spChg>
        <pc:spChg chg="mod">
          <ac:chgData name="Kyle Blevins" userId="f4048cd5465779d3" providerId="LiveId" clId="{2EC5C32F-1362-4BD7-8F8B-52AE9C3290A5}" dt="2021-01-01T19:37:42.934" v="101"/>
          <ac:spMkLst>
            <pc:docMk/>
            <pc:sldMk cId="1340713101" sldId="266"/>
            <ac:spMk id="8" creationId="{00000000-0000-0000-0000-000000000000}"/>
          </ac:spMkLst>
        </pc:spChg>
        <pc:spChg chg="mod">
          <ac:chgData name="Kyle Blevins" userId="f4048cd5465779d3" providerId="LiveId" clId="{2EC5C32F-1362-4BD7-8F8B-52AE9C3290A5}" dt="2021-01-01T19:37:42.934" v="101"/>
          <ac:spMkLst>
            <pc:docMk/>
            <pc:sldMk cId="1340713101" sldId="266"/>
            <ac:spMk id="9" creationId="{00000000-0000-0000-0000-000000000000}"/>
          </ac:spMkLst>
        </pc:spChg>
      </pc:sldChg>
      <pc:sldChg chg="modSp">
        <pc:chgData name="Kyle Blevins" userId="f4048cd5465779d3" providerId="LiveId" clId="{2EC5C32F-1362-4BD7-8F8B-52AE9C3290A5}" dt="2021-01-01T19:37:42.934" v="101"/>
        <pc:sldMkLst>
          <pc:docMk/>
          <pc:sldMk cId="3466796463" sldId="267"/>
        </pc:sldMkLst>
        <pc:spChg chg="mod">
          <ac:chgData name="Kyle Blevins" userId="f4048cd5465779d3" providerId="LiveId" clId="{2EC5C32F-1362-4BD7-8F8B-52AE9C3290A5}" dt="2021-01-01T19:37:42.934" v="101"/>
          <ac:spMkLst>
            <pc:docMk/>
            <pc:sldMk cId="3466796463" sldId="267"/>
            <ac:spMk id="2" creationId="{00000000-0000-0000-0000-000000000000}"/>
          </ac:spMkLst>
        </pc:spChg>
        <pc:spChg chg="mod">
          <ac:chgData name="Kyle Blevins" userId="f4048cd5465779d3" providerId="LiveId" clId="{2EC5C32F-1362-4BD7-8F8B-52AE9C3290A5}" dt="2021-01-01T19:37:42.934" v="101"/>
          <ac:spMkLst>
            <pc:docMk/>
            <pc:sldMk cId="3466796463" sldId="267"/>
            <ac:spMk id="3" creationId="{00000000-0000-0000-0000-000000000000}"/>
          </ac:spMkLst>
        </pc:spChg>
      </pc:sldChg>
      <pc:sldChg chg="modSp">
        <pc:chgData name="Kyle Blevins" userId="f4048cd5465779d3" providerId="LiveId" clId="{2EC5C32F-1362-4BD7-8F8B-52AE9C3290A5}" dt="2021-01-01T19:37:42.934" v="101"/>
        <pc:sldMkLst>
          <pc:docMk/>
          <pc:sldMk cId="1427902013" sldId="268"/>
        </pc:sldMkLst>
        <pc:spChg chg="mod">
          <ac:chgData name="Kyle Blevins" userId="f4048cd5465779d3" providerId="LiveId" clId="{2EC5C32F-1362-4BD7-8F8B-52AE9C3290A5}" dt="2021-01-01T19:37:42.934" v="101"/>
          <ac:spMkLst>
            <pc:docMk/>
            <pc:sldMk cId="1427902013" sldId="268"/>
            <ac:spMk id="2" creationId="{00000000-0000-0000-0000-000000000000}"/>
          </ac:spMkLst>
        </pc:spChg>
        <pc:spChg chg="mod">
          <ac:chgData name="Kyle Blevins" userId="f4048cd5465779d3" providerId="LiveId" clId="{2EC5C32F-1362-4BD7-8F8B-52AE9C3290A5}" dt="2021-01-01T19:37:42.934" v="101"/>
          <ac:spMkLst>
            <pc:docMk/>
            <pc:sldMk cId="1427902013" sldId="268"/>
            <ac:spMk id="3" creationId="{00000000-0000-0000-0000-000000000000}"/>
          </ac:spMkLst>
        </pc:spChg>
      </pc:sldChg>
      <pc:sldChg chg="modSp add mod ord">
        <pc:chgData name="Kyle Blevins" userId="f4048cd5465779d3" providerId="LiveId" clId="{2EC5C32F-1362-4BD7-8F8B-52AE9C3290A5}" dt="2021-01-01T19:40:52.242" v="129" actId="207"/>
        <pc:sldMkLst>
          <pc:docMk/>
          <pc:sldMk cId="2485558547" sldId="270"/>
        </pc:sldMkLst>
        <pc:spChg chg="mod">
          <ac:chgData name="Kyle Blevins" userId="f4048cd5465779d3" providerId="LiveId" clId="{2EC5C32F-1362-4BD7-8F8B-52AE9C3290A5}" dt="2021-01-01T19:40:52.242" v="129" actId="207"/>
          <ac:spMkLst>
            <pc:docMk/>
            <pc:sldMk cId="2485558547" sldId="270"/>
            <ac:spMk id="7" creationId="{00000000-0000-0000-0000-000000000000}"/>
          </ac:spMkLst>
        </pc:spChg>
      </pc:sldChg>
      <pc:sldChg chg="modSp add mod ord">
        <pc:chgData name="Kyle Blevins" userId="f4048cd5465779d3" providerId="LiveId" clId="{2EC5C32F-1362-4BD7-8F8B-52AE9C3290A5}" dt="2021-01-01T19:42:03.811" v="144" actId="207"/>
        <pc:sldMkLst>
          <pc:docMk/>
          <pc:sldMk cId="3264370668" sldId="271"/>
        </pc:sldMkLst>
        <pc:spChg chg="mod">
          <ac:chgData name="Kyle Blevins" userId="f4048cd5465779d3" providerId="LiveId" clId="{2EC5C32F-1362-4BD7-8F8B-52AE9C3290A5}" dt="2021-01-01T19:42:03.811" v="144" actId="207"/>
          <ac:spMkLst>
            <pc:docMk/>
            <pc:sldMk cId="3264370668" sldId="271"/>
            <ac:spMk id="8" creationId="{00000000-0000-0000-0000-000000000000}"/>
          </ac:spMkLst>
        </pc:spChg>
      </pc:sldChg>
      <pc:sldChg chg="modSp add mod ord">
        <pc:chgData name="Kyle Blevins" userId="f4048cd5465779d3" providerId="LiveId" clId="{2EC5C32F-1362-4BD7-8F8B-52AE9C3290A5}" dt="2021-01-01T19:45:25.236" v="217" actId="207"/>
        <pc:sldMkLst>
          <pc:docMk/>
          <pc:sldMk cId="3103440208" sldId="272"/>
        </pc:sldMkLst>
        <pc:spChg chg="mod">
          <ac:chgData name="Kyle Blevins" userId="f4048cd5465779d3" providerId="LiveId" clId="{2EC5C32F-1362-4BD7-8F8B-52AE9C3290A5}" dt="2021-01-01T19:45:25.236" v="217" actId="207"/>
          <ac:spMkLst>
            <pc:docMk/>
            <pc:sldMk cId="3103440208" sldId="272"/>
            <ac:spMk id="7" creationId="{00000000-0000-0000-0000-000000000000}"/>
          </ac:spMkLst>
        </pc:spChg>
        <pc:spChg chg="mod">
          <ac:chgData name="Kyle Blevins" userId="f4048cd5465779d3" providerId="LiveId" clId="{2EC5C32F-1362-4BD7-8F8B-52AE9C3290A5}" dt="2021-01-01T19:45:25.236" v="217" actId="207"/>
          <ac:spMkLst>
            <pc:docMk/>
            <pc:sldMk cId="3103440208" sldId="272"/>
            <ac:spMk id="8" creationId="{00000000-0000-0000-0000-000000000000}"/>
          </ac:spMkLst>
        </pc:spChg>
      </pc:sldChg>
      <pc:sldMasterChg chg="modSp modSldLayout">
        <pc:chgData name="Kyle Blevins" userId="f4048cd5465779d3" providerId="LiveId" clId="{2EC5C32F-1362-4BD7-8F8B-52AE9C3290A5}" dt="2021-01-01T19:37:42.934" v="101"/>
        <pc:sldMasterMkLst>
          <pc:docMk/>
          <pc:sldMasterMk cId="3812894624" sldId="2147483648"/>
        </pc:sldMasterMkLst>
        <pc:spChg chg="mod">
          <ac:chgData name="Kyle Blevins" userId="f4048cd5465779d3" providerId="LiveId" clId="{2EC5C32F-1362-4BD7-8F8B-52AE9C3290A5}" dt="2021-01-01T19:37:42.934" v="101"/>
          <ac:spMkLst>
            <pc:docMk/>
            <pc:sldMasterMk cId="3812894624" sldId="2147483648"/>
            <ac:spMk id="2" creationId="{00000000-0000-0000-0000-000000000000}"/>
          </ac:spMkLst>
        </pc:spChg>
        <pc:spChg chg="mod">
          <ac:chgData name="Kyle Blevins" userId="f4048cd5465779d3" providerId="LiveId" clId="{2EC5C32F-1362-4BD7-8F8B-52AE9C3290A5}" dt="2021-01-01T19:37:42.934" v="101"/>
          <ac:spMkLst>
            <pc:docMk/>
            <pc:sldMasterMk cId="3812894624" sldId="2147483648"/>
            <ac:spMk id="3" creationId="{00000000-0000-0000-0000-000000000000}"/>
          </ac:spMkLst>
        </pc:spChg>
        <pc:spChg chg="mod">
          <ac:chgData name="Kyle Blevins" userId="f4048cd5465779d3" providerId="LiveId" clId="{2EC5C32F-1362-4BD7-8F8B-52AE9C3290A5}" dt="2021-01-01T19:37:42.934" v="101"/>
          <ac:spMkLst>
            <pc:docMk/>
            <pc:sldMasterMk cId="3812894624" sldId="2147483648"/>
            <ac:spMk id="4" creationId="{00000000-0000-0000-0000-000000000000}"/>
          </ac:spMkLst>
        </pc:spChg>
        <pc:spChg chg="mod">
          <ac:chgData name="Kyle Blevins" userId="f4048cd5465779d3" providerId="LiveId" clId="{2EC5C32F-1362-4BD7-8F8B-52AE9C3290A5}" dt="2021-01-01T19:37:42.934" v="101"/>
          <ac:spMkLst>
            <pc:docMk/>
            <pc:sldMasterMk cId="3812894624" sldId="2147483648"/>
            <ac:spMk id="5" creationId="{00000000-0000-0000-0000-000000000000}"/>
          </ac:spMkLst>
        </pc:spChg>
        <pc:spChg chg="mod">
          <ac:chgData name="Kyle Blevins" userId="f4048cd5465779d3" providerId="LiveId" clId="{2EC5C32F-1362-4BD7-8F8B-52AE9C3290A5}" dt="2021-01-01T19:37:42.934" v="101"/>
          <ac:spMkLst>
            <pc:docMk/>
            <pc:sldMasterMk cId="3812894624" sldId="2147483648"/>
            <ac:spMk id="6" creationId="{00000000-0000-0000-0000-000000000000}"/>
          </ac:spMkLst>
        </pc:spChg>
        <pc:sldLayoutChg chg="modSp">
          <pc:chgData name="Kyle Blevins" userId="f4048cd5465779d3" providerId="LiveId" clId="{2EC5C32F-1362-4BD7-8F8B-52AE9C3290A5}" dt="2021-01-01T19:37:42.934" v="101"/>
          <pc:sldLayoutMkLst>
            <pc:docMk/>
            <pc:sldMasterMk cId="3812894624" sldId="2147483648"/>
            <pc:sldLayoutMk cId="1118124883" sldId="2147483649"/>
          </pc:sldLayoutMkLst>
          <pc:spChg chg="mod">
            <ac:chgData name="Kyle Blevins" userId="f4048cd5465779d3" providerId="LiveId" clId="{2EC5C32F-1362-4BD7-8F8B-52AE9C3290A5}" dt="2021-01-01T19:37:42.934" v="101"/>
            <ac:spMkLst>
              <pc:docMk/>
              <pc:sldMasterMk cId="3812894624" sldId="2147483648"/>
              <pc:sldLayoutMk cId="1118124883" sldId="2147483649"/>
              <ac:spMk id="2" creationId="{00000000-0000-0000-0000-000000000000}"/>
            </ac:spMkLst>
          </pc:spChg>
          <pc:spChg chg="mod">
            <ac:chgData name="Kyle Blevins" userId="f4048cd5465779d3" providerId="LiveId" clId="{2EC5C32F-1362-4BD7-8F8B-52AE9C3290A5}" dt="2021-01-01T19:37:42.934" v="101"/>
            <ac:spMkLst>
              <pc:docMk/>
              <pc:sldMasterMk cId="3812894624" sldId="2147483648"/>
              <pc:sldLayoutMk cId="1118124883" sldId="2147483649"/>
              <ac:spMk id="3" creationId="{00000000-0000-0000-0000-000000000000}"/>
            </ac:spMkLst>
          </pc:spChg>
        </pc:sldLayoutChg>
        <pc:sldLayoutChg chg="modSp">
          <pc:chgData name="Kyle Blevins" userId="f4048cd5465779d3" providerId="LiveId" clId="{2EC5C32F-1362-4BD7-8F8B-52AE9C3290A5}" dt="2021-01-01T19:37:42.934" v="101"/>
          <pc:sldLayoutMkLst>
            <pc:docMk/>
            <pc:sldMasterMk cId="3812894624" sldId="2147483648"/>
            <pc:sldLayoutMk cId="2928269948" sldId="2147483651"/>
          </pc:sldLayoutMkLst>
          <pc:spChg chg="mod">
            <ac:chgData name="Kyle Blevins" userId="f4048cd5465779d3" providerId="LiveId" clId="{2EC5C32F-1362-4BD7-8F8B-52AE9C3290A5}" dt="2021-01-01T19:37:42.934" v="101"/>
            <ac:spMkLst>
              <pc:docMk/>
              <pc:sldMasterMk cId="3812894624" sldId="2147483648"/>
              <pc:sldLayoutMk cId="2928269948" sldId="2147483651"/>
              <ac:spMk id="2" creationId="{00000000-0000-0000-0000-000000000000}"/>
            </ac:spMkLst>
          </pc:spChg>
          <pc:spChg chg="mod">
            <ac:chgData name="Kyle Blevins" userId="f4048cd5465779d3" providerId="LiveId" clId="{2EC5C32F-1362-4BD7-8F8B-52AE9C3290A5}" dt="2021-01-01T19:37:42.934" v="101"/>
            <ac:spMkLst>
              <pc:docMk/>
              <pc:sldMasterMk cId="3812894624" sldId="2147483648"/>
              <pc:sldLayoutMk cId="2928269948" sldId="2147483651"/>
              <ac:spMk id="3" creationId="{00000000-0000-0000-0000-000000000000}"/>
            </ac:spMkLst>
          </pc:spChg>
        </pc:sldLayoutChg>
        <pc:sldLayoutChg chg="modSp">
          <pc:chgData name="Kyle Blevins" userId="f4048cd5465779d3" providerId="LiveId" clId="{2EC5C32F-1362-4BD7-8F8B-52AE9C3290A5}" dt="2021-01-01T19:37:42.934" v="101"/>
          <pc:sldLayoutMkLst>
            <pc:docMk/>
            <pc:sldMasterMk cId="3812894624" sldId="2147483648"/>
            <pc:sldLayoutMk cId="3537601821" sldId="2147483652"/>
          </pc:sldLayoutMkLst>
          <pc:spChg chg="mod">
            <ac:chgData name="Kyle Blevins" userId="f4048cd5465779d3" providerId="LiveId" clId="{2EC5C32F-1362-4BD7-8F8B-52AE9C3290A5}" dt="2021-01-01T19:37:42.934" v="101"/>
            <ac:spMkLst>
              <pc:docMk/>
              <pc:sldMasterMk cId="3812894624" sldId="2147483648"/>
              <pc:sldLayoutMk cId="3537601821" sldId="2147483652"/>
              <ac:spMk id="3" creationId="{00000000-0000-0000-0000-000000000000}"/>
            </ac:spMkLst>
          </pc:spChg>
          <pc:spChg chg="mod">
            <ac:chgData name="Kyle Blevins" userId="f4048cd5465779d3" providerId="LiveId" clId="{2EC5C32F-1362-4BD7-8F8B-52AE9C3290A5}" dt="2021-01-01T19:37:42.934" v="101"/>
            <ac:spMkLst>
              <pc:docMk/>
              <pc:sldMasterMk cId="3812894624" sldId="2147483648"/>
              <pc:sldLayoutMk cId="3537601821" sldId="2147483652"/>
              <ac:spMk id="4" creationId="{00000000-0000-0000-0000-000000000000}"/>
            </ac:spMkLst>
          </pc:spChg>
        </pc:sldLayoutChg>
        <pc:sldLayoutChg chg="modSp">
          <pc:chgData name="Kyle Blevins" userId="f4048cd5465779d3" providerId="LiveId" clId="{2EC5C32F-1362-4BD7-8F8B-52AE9C3290A5}" dt="2021-01-01T19:37:42.934" v="101"/>
          <pc:sldLayoutMkLst>
            <pc:docMk/>
            <pc:sldMasterMk cId="3812894624" sldId="2147483648"/>
            <pc:sldLayoutMk cId="3498412583" sldId="2147483653"/>
          </pc:sldLayoutMkLst>
          <pc:spChg chg="mod">
            <ac:chgData name="Kyle Blevins" userId="f4048cd5465779d3" providerId="LiveId" clId="{2EC5C32F-1362-4BD7-8F8B-52AE9C3290A5}" dt="2021-01-01T19:37:42.934" v="101"/>
            <ac:spMkLst>
              <pc:docMk/>
              <pc:sldMasterMk cId="3812894624" sldId="2147483648"/>
              <pc:sldLayoutMk cId="3498412583" sldId="2147483653"/>
              <ac:spMk id="2" creationId="{00000000-0000-0000-0000-000000000000}"/>
            </ac:spMkLst>
          </pc:spChg>
          <pc:spChg chg="mod">
            <ac:chgData name="Kyle Blevins" userId="f4048cd5465779d3" providerId="LiveId" clId="{2EC5C32F-1362-4BD7-8F8B-52AE9C3290A5}" dt="2021-01-01T19:37:42.934" v="101"/>
            <ac:spMkLst>
              <pc:docMk/>
              <pc:sldMasterMk cId="3812894624" sldId="2147483648"/>
              <pc:sldLayoutMk cId="3498412583" sldId="2147483653"/>
              <ac:spMk id="3" creationId="{00000000-0000-0000-0000-000000000000}"/>
            </ac:spMkLst>
          </pc:spChg>
          <pc:spChg chg="mod">
            <ac:chgData name="Kyle Blevins" userId="f4048cd5465779d3" providerId="LiveId" clId="{2EC5C32F-1362-4BD7-8F8B-52AE9C3290A5}" dt="2021-01-01T19:37:42.934" v="101"/>
            <ac:spMkLst>
              <pc:docMk/>
              <pc:sldMasterMk cId="3812894624" sldId="2147483648"/>
              <pc:sldLayoutMk cId="3498412583" sldId="2147483653"/>
              <ac:spMk id="4" creationId="{00000000-0000-0000-0000-000000000000}"/>
            </ac:spMkLst>
          </pc:spChg>
          <pc:spChg chg="mod">
            <ac:chgData name="Kyle Blevins" userId="f4048cd5465779d3" providerId="LiveId" clId="{2EC5C32F-1362-4BD7-8F8B-52AE9C3290A5}" dt="2021-01-01T19:37:42.934" v="101"/>
            <ac:spMkLst>
              <pc:docMk/>
              <pc:sldMasterMk cId="3812894624" sldId="2147483648"/>
              <pc:sldLayoutMk cId="3498412583" sldId="2147483653"/>
              <ac:spMk id="5" creationId="{00000000-0000-0000-0000-000000000000}"/>
            </ac:spMkLst>
          </pc:spChg>
          <pc:spChg chg="mod">
            <ac:chgData name="Kyle Blevins" userId="f4048cd5465779d3" providerId="LiveId" clId="{2EC5C32F-1362-4BD7-8F8B-52AE9C3290A5}" dt="2021-01-01T19:37:42.934" v="101"/>
            <ac:spMkLst>
              <pc:docMk/>
              <pc:sldMasterMk cId="3812894624" sldId="2147483648"/>
              <pc:sldLayoutMk cId="3498412583" sldId="2147483653"/>
              <ac:spMk id="6" creationId="{00000000-0000-0000-0000-000000000000}"/>
            </ac:spMkLst>
          </pc:spChg>
        </pc:sldLayoutChg>
        <pc:sldLayoutChg chg="modSp">
          <pc:chgData name="Kyle Blevins" userId="f4048cd5465779d3" providerId="LiveId" clId="{2EC5C32F-1362-4BD7-8F8B-52AE9C3290A5}" dt="2021-01-01T19:37:42.934" v="101"/>
          <pc:sldLayoutMkLst>
            <pc:docMk/>
            <pc:sldMasterMk cId="3812894624" sldId="2147483648"/>
            <pc:sldLayoutMk cId="2811868982" sldId="2147483656"/>
          </pc:sldLayoutMkLst>
          <pc:spChg chg="mod">
            <ac:chgData name="Kyle Blevins" userId="f4048cd5465779d3" providerId="LiveId" clId="{2EC5C32F-1362-4BD7-8F8B-52AE9C3290A5}" dt="2021-01-01T19:37:42.934" v="101"/>
            <ac:spMkLst>
              <pc:docMk/>
              <pc:sldMasterMk cId="3812894624" sldId="2147483648"/>
              <pc:sldLayoutMk cId="2811868982" sldId="2147483656"/>
              <ac:spMk id="2" creationId="{00000000-0000-0000-0000-000000000000}"/>
            </ac:spMkLst>
          </pc:spChg>
          <pc:spChg chg="mod">
            <ac:chgData name="Kyle Blevins" userId="f4048cd5465779d3" providerId="LiveId" clId="{2EC5C32F-1362-4BD7-8F8B-52AE9C3290A5}" dt="2021-01-01T19:37:42.934" v="101"/>
            <ac:spMkLst>
              <pc:docMk/>
              <pc:sldMasterMk cId="3812894624" sldId="2147483648"/>
              <pc:sldLayoutMk cId="2811868982" sldId="2147483656"/>
              <ac:spMk id="3" creationId="{00000000-0000-0000-0000-000000000000}"/>
            </ac:spMkLst>
          </pc:spChg>
          <pc:spChg chg="mod">
            <ac:chgData name="Kyle Blevins" userId="f4048cd5465779d3" providerId="LiveId" clId="{2EC5C32F-1362-4BD7-8F8B-52AE9C3290A5}" dt="2021-01-01T19:37:42.934" v="101"/>
            <ac:spMkLst>
              <pc:docMk/>
              <pc:sldMasterMk cId="3812894624" sldId="2147483648"/>
              <pc:sldLayoutMk cId="2811868982" sldId="2147483656"/>
              <ac:spMk id="4" creationId="{00000000-0000-0000-0000-000000000000}"/>
            </ac:spMkLst>
          </pc:spChg>
        </pc:sldLayoutChg>
        <pc:sldLayoutChg chg="modSp">
          <pc:chgData name="Kyle Blevins" userId="f4048cd5465779d3" providerId="LiveId" clId="{2EC5C32F-1362-4BD7-8F8B-52AE9C3290A5}" dt="2021-01-01T19:37:42.934" v="101"/>
          <pc:sldLayoutMkLst>
            <pc:docMk/>
            <pc:sldMasterMk cId="3812894624" sldId="2147483648"/>
            <pc:sldLayoutMk cId="4047592361" sldId="2147483657"/>
          </pc:sldLayoutMkLst>
          <pc:spChg chg="mod">
            <ac:chgData name="Kyle Blevins" userId="f4048cd5465779d3" providerId="LiveId" clId="{2EC5C32F-1362-4BD7-8F8B-52AE9C3290A5}" dt="2021-01-01T19:37:42.934" v="101"/>
            <ac:spMkLst>
              <pc:docMk/>
              <pc:sldMasterMk cId="3812894624" sldId="2147483648"/>
              <pc:sldLayoutMk cId="4047592361" sldId="2147483657"/>
              <ac:spMk id="2" creationId="{00000000-0000-0000-0000-000000000000}"/>
            </ac:spMkLst>
          </pc:spChg>
          <pc:spChg chg="mod">
            <ac:chgData name="Kyle Blevins" userId="f4048cd5465779d3" providerId="LiveId" clId="{2EC5C32F-1362-4BD7-8F8B-52AE9C3290A5}" dt="2021-01-01T19:37:42.934" v="101"/>
            <ac:spMkLst>
              <pc:docMk/>
              <pc:sldMasterMk cId="3812894624" sldId="2147483648"/>
              <pc:sldLayoutMk cId="4047592361" sldId="2147483657"/>
              <ac:spMk id="3" creationId="{00000000-0000-0000-0000-000000000000}"/>
            </ac:spMkLst>
          </pc:spChg>
          <pc:spChg chg="mod">
            <ac:chgData name="Kyle Blevins" userId="f4048cd5465779d3" providerId="LiveId" clId="{2EC5C32F-1362-4BD7-8F8B-52AE9C3290A5}" dt="2021-01-01T19:37:42.934" v="101"/>
            <ac:spMkLst>
              <pc:docMk/>
              <pc:sldMasterMk cId="3812894624" sldId="2147483648"/>
              <pc:sldLayoutMk cId="4047592361" sldId="2147483657"/>
              <ac:spMk id="4" creationId="{00000000-0000-0000-0000-000000000000}"/>
            </ac:spMkLst>
          </pc:spChg>
        </pc:sldLayoutChg>
        <pc:sldLayoutChg chg="modSp">
          <pc:chgData name="Kyle Blevins" userId="f4048cd5465779d3" providerId="LiveId" clId="{2EC5C32F-1362-4BD7-8F8B-52AE9C3290A5}" dt="2021-01-01T19:37:42.934" v="101"/>
          <pc:sldLayoutMkLst>
            <pc:docMk/>
            <pc:sldMasterMk cId="3812894624" sldId="2147483648"/>
            <pc:sldLayoutMk cId="1914746902" sldId="2147483659"/>
          </pc:sldLayoutMkLst>
          <pc:spChg chg="mod">
            <ac:chgData name="Kyle Blevins" userId="f4048cd5465779d3" providerId="LiveId" clId="{2EC5C32F-1362-4BD7-8F8B-52AE9C3290A5}" dt="2021-01-01T19:37:42.934" v="101"/>
            <ac:spMkLst>
              <pc:docMk/>
              <pc:sldMasterMk cId="3812894624" sldId="2147483648"/>
              <pc:sldLayoutMk cId="1914746902" sldId="2147483659"/>
              <ac:spMk id="2" creationId="{00000000-0000-0000-0000-000000000000}"/>
            </ac:spMkLst>
          </pc:spChg>
          <pc:spChg chg="mod">
            <ac:chgData name="Kyle Blevins" userId="f4048cd5465779d3" providerId="LiveId" clId="{2EC5C32F-1362-4BD7-8F8B-52AE9C3290A5}" dt="2021-01-01T19:37:42.934" v="101"/>
            <ac:spMkLst>
              <pc:docMk/>
              <pc:sldMasterMk cId="3812894624" sldId="2147483648"/>
              <pc:sldLayoutMk cId="1914746902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19D2-2298-49BB-ADAD-262F381FA325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4A1A-31EF-4013-A44E-E8715CCC3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6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19D2-2298-49BB-ADAD-262F381FA325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4A1A-31EF-4013-A44E-E8715CCC3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8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19D2-2298-49BB-ADAD-262F381FA325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4A1A-31EF-4013-A44E-E8715CCC3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3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19D2-2298-49BB-ADAD-262F381FA325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4A1A-31EF-4013-A44E-E8715CCC3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5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19D2-2298-49BB-ADAD-262F381FA325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4A1A-31EF-4013-A44E-E8715CCC3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3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19D2-2298-49BB-ADAD-262F381FA325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4A1A-31EF-4013-A44E-E8715CCC3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5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19D2-2298-49BB-ADAD-262F381FA325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4A1A-31EF-4013-A44E-E8715CCC3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19D2-2298-49BB-ADAD-262F381FA325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4A1A-31EF-4013-A44E-E8715CCC3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7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19D2-2298-49BB-ADAD-262F381FA325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4A1A-31EF-4013-A44E-E8715CCC3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19D2-2298-49BB-ADAD-262F381FA325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4A1A-31EF-4013-A44E-E8715CCC3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6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19D2-2298-49BB-ADAD-262F381FA325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4A1A-31EF-4013-A44E-E8715CCC3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0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219D2-2298-49BB-ADAD-262F381FA325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04A1A-31EF-4013-A44E-E8715CCC3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6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800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12936" y="465840"/>
            <a:ext cx="445025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b="1" dirty="0">
                <a:latin typeface="Century Gothic" panose="020B0502020202020204" pitchFamily="34" charset="0"/>
              </a:rPr>
              <a:t>FOUR QUESTIONS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89173" y="1405527"/>
            <a:ext cx="72977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How can we fail to love God?</a:t>
            </a:r>
          </a:p>
          <a:p>
            <a:pPr algn="ctr"/>
            <a:endParaRPr lang="en-US" sz="32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How can we fail to worship God?</a:t>
            </a:r>
          </a:p>
          <a:p>
            <a:pPr algn="ctr"/>
            <a:endParaRPr lang="en-US" sz="32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How can we fail to fear God?</a:t>
            </a:r>
          </a:p>
          <a:p>
            <a:pPr algn="ctr"/>
            <a:endParaRPr lang="en-US" sz="32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How can we fail to obey God?</a:t>
            </a:r>
          </a:p>
        </p:txBody>
      </p:sp>
    </p:spTree>
    <p:extLst>
      <p:ext uri="{BB962C8B-B14F-4D97-AF65-F5344CB8AC3E}">
        <p14:creationId xmlns:p14="http://schemas.microsoft.com/office/powerpoint/2010/main" val="1246895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34420" y="497997"/>
            <a:ext cx="706486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Century Gothic" panose="020B0502020202020204" pitchFamily="34" charset="0"/>
              </a:rPr>
              <a:t>THREE WORDS DESCRIBING GOD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4423" y="2090740"/>
            <a:ext cx="5203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CREATED WORD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4420" y="2621655"/>
            <a:ext cx="4955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WRITTEN WORD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4420" y="3152569"/>
            <a:ext cx="4600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LIVING WORD</a:t>
            </a:r>
          </a:p>
        </p:txBody>
      </p:sp>
    </p:spTree>
    <p:extLst>
      <p:ext uri="{BB962C8B-B14F-4D97-AF65-F5344CB8AC3E}">
        <p14:creationId xmlns:p14="http://schemas.microsoft.com/office/powerpoint/2010/main" val="310344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9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5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0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34420" y="497997"/>
            <a:ext cx="706486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Century Gothic" panose="020B0502020202020204" pitchFamily="34" charset="0"/>
              </a:rPr>
              <a:t>THREE WORDS DESCRIBING GOD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4423" y="2090740"/>
            <a:ext cx="5203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CREATED WORD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4421" y="2621655"/>
            <a:ext cx="4955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WRITTEN WORD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4420" y="3152569"/>
            <a:ext cx="4600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LIVING WORD</a:t>
            </a:r>
          </a:p>
        </p:txBody>
      </p:sp>
    </p:spTree>
    <p:extLst>
      <p:ext uri="{BB962C8B-B14F-4D97-AF65-F5344CB8AC3E}">
        <p14:creationId xmlns:p14="http://schemas.microsoft.com/office/powerpoint/2010/main" val="407835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8374" y="291258"/>
            <a:ext cx="526778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b="1" dirty="0">
                <a:latin typeface="Century Gothic" panose="020B0502020202020204" pitchFamily="34" charset="0"/>
              </a:rPr>
              <a:t>THE CREATED WORD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50126" y="1019069"/>
            <a:ext cx="7471954" cy="554767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Psalm 19:1-4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Romans 1:18-20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Both passages discuss “evidences” of a Creator</a:t>
            </a:r>
            <a:endParaRPr lang="en-US" sz="2800" dirty="0">
              <a:latin typeface="Century Gothic" panose="020B0502020202020204" pitchFamily="34" charset="0"/>
              <a:cs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If God is the creator of all this, then…</a:t>
            </a:r>
            <a:endParaRPr lang="en-US" sz="3200" dirty="0">
              <a:latin typeface="Century Gothic" panose="020B0502020202020204" pitchFamily="34" charset="0"/>
              <a:cs typeface="Calibri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He is powerful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He is super-intelligent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He is moral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Knowing the created ≠ fully knowing God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I Corinthians 1:18-21</a:t>
            </a:r>
          </a:p>
        </p:txBody>
      </p:sp>
    </p:spTree>
    <p:extLst>
      <p:ext uri="{BB962C8B-B14F-4D97-AF65-F5344CB8AC3E}">
        <p14:creationId xmlns:p14="http://schemas.microsoft.com/office/powerpoint/2010/main" val="34935390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34420" y="497997"/>
            <a:ext cx="706486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Century Gothic" panose="020B0502020202020204" pitchFamily="34" charset="0"/>
              </a:rPr>
              <a:t>THREE WORDS DESCRIBING GOD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4423" y="2090740"/>
            <a:ext cx="5203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THE CREATED WORD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4421" y="2621655"/>
            <a:ext cx="4955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WRITTEN WORD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4420" y="3152569"/>
            <a:ext cx="4600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LIVING WORD</a:t>
            </a:r>
          </a:p>
        </p:txBody>
      </p:sp>
    </p:spTree>
    <p:extLst>
      <p:ext uri="{BB962C8B-B14F-4D97-AF65-F5344CB8AC3E}">
        <p14:creationId xmlns:p14="http://schemas.microsoft.com/office/powerpoint/2010/main" val="248555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10724" y="288090"/>
            <a:ext cx="501772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b="1" dirty="0">
                <a:latin typeface="Century Gothic" panose="020B0502020202020204" pitchFamily="34" charset="0"/>
              </a:rPr>
              <a:t>THE WRITTEN WORD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1417" y="1617390"/>
            <a:ext cx="75416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II Timothy 3:16-17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God is involved with man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He interacted with Adam, Noah, Abraham, the nation of Israel…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God has a purpose for man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Leviticus 11:44, 45; 19:2; I Peter 1:15-16</a:t>
            </a:r>
          </a:p>
          <a:p>
            <a:pPr lvl="1"/>
            <a:r>
              <a:rPr lang="en-US" sz="3600" b="1" dirty="0">
                <a:latin typeface="Century Gothic" panose="020B0502020202020204" pitchFamily="34" charset="0"/>
              </a:rPr>
              <a:t>		</a:t>
            </a:r>
            <a:r>
              <a:rPr lang="en-US" sz="3600" b="1" u="sng" dirty="0">
                <a:latin typeface="Century Gothic" panose="020B0502020202020204" pitchFamily="34" charset="0"/>
              </a:rPr>
              <a:t>Be holy for I am holy</a:t>
            </a:r>
            <a:endParaRPr lang="en-US" sz="3200" b="1" u="sng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152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34420" y="497997"/>
            <a:ext cx="706486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latin typeface="Century Gothic" panose="020B0502020202020204" pitchFamily="34" charset="0"/>
              </a:rPr>
              <a:t>THREE WORDS DESCRIBING GOD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4423" y="2090740"/>
            <a:ext cx="5203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THE CREATED WORD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4421" y="2621655"/>
            <a:ext cx="4955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THE WRITTEN WORD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4420" y="3152569"/>
            <a:ext cx="4600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LIVING WORD</a:t>
            </a:r>
          </a:p>
        </p:txBody>
      </p:sp>
    </p:spTree>
    <p:extLst>
      <p:ext uri="{BB962C8B-B14F-4D97-AF65-F5344CB8AC3E}">
        <p14:creationId xmlns:p14="http://schemas.microsoft.com/office/powerpoint/2010/main" val="326437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20128" y="228827"/>
            <a:ext cx="465704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b="1" dirty="0">
                <a:latin typeface="Century Gothic" panose="020B0502020202020204" pitchFamily="34" charset="0"/>
              </a:rPr>
              <a:t>THE LIVING WORD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6914" y="1234211"/>
            <a:ext cx="7637418" cy="333168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John 1:1-3, 14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The Word is Jesus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Can we “observe” God?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John 14:9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God’s holiness in His life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God’s wrath and love in His death</a:t>
            </a:r>
            <a:endParaRPr lang="en-US" sz="3200" dirty="0">
              <a:latin typeface="Century Gothic" panose="020B0502020202020204" pitchFamily="34" charset="0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God’s faithfulness in His resurrection</a:t>
            </a:r>
          </a:p>
        </p:txBody>
      </p:sp>
    </p:spTree>
    <p:extLst>
      <p:ext uri="{BB962C8B-B14F-4D97-AF65-F5344CB8AC3E}">
        <p14:creationId xmlns:p14="http://schemas.microsoft.com/office/powerpoint/2010/main" val="25837294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2596</TotalTime>
  <Words>218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16</cp:revision>
  <dcterms:created xsi:type="dcterms:W3CDTF">2016-01-21T14:33:08Z</dcterms:created>
  <dcterms:modified xsi:type="dcterms:W3CDTF">2021-01-01T19:48:49Z</dcterms:modified>
</cp:coreProperties>
</file>