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2A24E-1E93-4D24-95B3-4D0C61E0D133}" v="21" dt="2020-11-13T19:47:59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levins" userId="f4048cd5465779d3" providerId="LiveId" clId="{E472A24E-1E93-4D24-95B3-4D0C61E0D133}"/>
    <pc:docChg chg="modSld">
      <pc:chgData name="Kyle Blevins" userId="f4048cd5465779d3" providerId="LiveId" clId="{E472A24E-1E93-4D24-95B3-4D0C61E0D133}" dt="2020-11-13T19:47:59.044" v="20"/>
      <pc:docMkLst>
        <pc:docMk/>
      </pc:docMkLst>
      <pc:sldChg chg="modTransition modAnim">
        <pc:chgData name="Kyle Blevins" userId="f4048cd5465779d3" providerId="LiveId" clId="{E472A24E-1E93-4D24-95B3-4D0C61E0D133}" dt="2020-11-13T19:47:42.955" v="18"/>
        <pc:sldMkLst>
          <pc:docMk/>
          <pc:sldMk cId="3485887306" sldId="258"/>
        </pc:sldMkLst>
      </pc:sldChg>
      <pc:sldChg chg="modTransition modAnim">
        <pc:chgData name="Kyle Blevins" userId="f4048cd5465779d3" providerId="LiveId" clId="{E472A24E-1E93-4D24-95B3-4D0C61E0D133}" dt="2020-11-13T19:47:27.682" v="16"/>
        <pc:sldMkLst>
          <pc:docMk/>
          <pc:sldMk cId="623555184" sldId="259"/>
        </pc:sldMkLst>
      </pc:sldChg>
      <pc:sldChg chg="modTransition modAnim">
        <pc:chgData name="Kyle Blevins" userId="f4048cd5465779d3" providerId="LiveId" clId="{E472A24E-1E93-4D24-95B3-4D0C61E0D133}" dt="2020-11-13T19:47:27.682" v="16"/>
        <pc:sldMkLst>
          <pc:docMk/>
          <pc:sldMk cId="2111449626" sldId="261"/>
        </pc:sldMkLst>
      </pc:sldChg>
      <pc:sldChg chg="modTransition modAnim">
        <pc:chgData name="Kyle Blevins" userId="f4048cd5465779d3" providerId="LiveId" clId="{E472A24E-1E93-4D24-95B3-4D0C61E0D133}" dt="2020-11-13T19:47:27.682" v="16"/>
        <pc:sldMkLst>
          <pc:docMk/>
          <pc:sldMk cId="2975021864" sldId="262"/>
        </pc:sldMkLst>
      </pc:sldChg>
      <pc:sldChg chg="modTransition modAnim">
        <pc:chgData name="Kyle Blevins" userId="f4048cd5465779d3" providerId="LiveId" clId="{E472A24E-1E93-4D24-95B3-4D0C61E0D133}" dt="2020-11-13T19:47:27.682" v="16"/>
        <pc:sldMkLst>
          <pc:docMk/>
          <pc:sldMk cId="1946938840" sldId="263"/>
        </pc:sldMkLst>
      </pc:sldChg>
      <pc:sldChg chg="modTransition">
        <pc:chgData name="Kyle Blevins" userId="f4048cd5465779d3" providerId="LiveId" clId="{E472A24E-1E93-4D24-95B3-4D0C61E0D133}" dt="2020-11-13T19:47:59.044" v="20"/>
        <pc:sldMkLst>
          <pc:docMk/>
          <pc:sldMk cId="389407004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7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3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3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4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2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6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8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5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6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8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6C8E2-889D-4B93-91E3-2E216FEDC25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C892-6A8C-44A8-99AA-E93EA2F07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9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B63B-A82D-4C58-AD08-6E6DD48436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CAD39-64F2-4B56-9676-629BC72E9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B63B-A82D-4C58-AD08-6E6DD48436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CAD39-64F2-4B56-9676-629BC72E9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8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CBF401-BAF9-4ADC-87A0-3EA1BC58B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1-3 Attempts to Discourage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Enemies mock and ridicule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Find painful truths and magnify them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“he will break down </a:t>
            </a:r>
            <a:r>
              <a:rPr 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their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wall.”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Their enemies forgot WHO’S wall this was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This was their only course…</a:t>
            </a:r>
          </a:p>
        </p:txBody>
      </p:sp>
    </p:spTree>
    <p:extLst>
      <p:ext uri="{BB962C8B-B14F-4D97-AF65-F5344CB8AC3E}">
        <p14:creationId xmlns:p14="http://schemas.microsoft.com/office/powerpoint/2010/main" val="34858873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CBF401-BAF9-4ADC-87A0-3EA1BC58B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4-5 Nehemiah Responds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 prayer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 imprecatory prayer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Pray for the righteous judge to judge righteously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 The work continues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 Mind To Work – God’s Answer</a:t>
            </a:r>
          </a:p>
        </p:txBody>
      </p:sp>
    </p:spTree>
    <p:extLst>
      <p:ext uri="{BB962C8B-B14F-4D97-AF65-F5344CB8AC3E}">
        <p14:creationId xmlns:p14="http://schemas.microsoft.com/office/powerpoint/2010/main" val="62355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CBF401-BAF9-4ADC-87A0-3EA1BC58B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7-9 Conspiracy and Prayer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Enemies threaten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Just a fear tactic – II Timothy 1:7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 Nehemiah set a watch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Our prayers do not replace our actions; they make them effective for God’s work.</a:t>
            </a:r>
          </a:p>
        </p:txBody>
      </p:sp>
    </p:spTree>
    <p:extLst>
      <p:ext uri="{BB962C8B-B14F-4D97-AF65-F5344CB8AC3E}">
        <p14:creationId xmlns:p14="http://schemas.microsoft.com/office/powerpoint/2010/main" val="211144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CBF401-BAF9-4ADC-87A0-3EA1BC58B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10 Challenges Within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Judah says, “We are unable…”</a:t>
            </a:r>
          </a:p>
          <a:p>
            <a:pPr lvl="2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We need to take out the garbage – James 1:21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11 More Challenges Without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Surprise attack planned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12 Warning comes</a:t>
            </a:r>
          </a:p>
        </p:txBody>
      </p:sp>
    </p:spTree>
    <p:extLst>
      <p:ext uri="{BB962C8B-B14F-4D97-AF65-F5344CB8AC3E}">
        <p14:creationId xmlns:p14="http://schemas.microsoft.com/office/powerpoint/2010/main" val="297502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CBF401-BAF9-4ADC-87A0-3EA1BC58B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13-15 God has been at work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Nehemiah puts together a plan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God frustrates the plan of the wicked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Work continues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16-23 War time work</a:t>
            </a:r>
          </a:p>
        </p:txBody>
      </p:sp>
    </p:spTree>
    <p:extLst>
      <p:ext uri="{BB962C8B-B14F-4D97-AF65-F5344CB8AC3E}">
        <p14:creationId xmlns:p14="http://schemas.microsoft.com/office/powerpoint/2010/main" val="194693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B63B-A82D-4C58-AD08-6E6DD48436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CAD39-64F2-4B56-9676-629BC72E9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0048"/>
      </p:ext>
    </p:extLst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Default 4x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4x3" id="{A6C28875-88ED-4D58-9053-019CD6852C35}" vid="{A099B1B6-FCA2-4213-97AE-0FCC4FDDF1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</TotalTime>
  <Words>152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Default 4x3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4</cp:revision>
  <dcterms:created xsi:type="dcterms:W3CDTF">2020-11-13T19:14:46Z</dcterms:created>
  <dcterms:modified xsi:type="dcterms:W3CDTF">2020-11-13T19:48:25Z</dcterms:modified>
</cp:coreProperties>
</file>