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63" r:id="rId6"/>
    <p:sldId id="260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9581F2-E6F1-4EDD-82A4-5966C41222FB}" v="238" dt="2024-02-02T17:38:13.5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2" y="1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Blevins" userId="f4048cd5465779d3" providerId="LiveId" clId="{8B9581F2-E6F1-4EDD-82A4-5966C41222FB}"/>
    <pc:docChg chg="undo redo custSel addSld delSld modSld sldOrd">
      <pc:chgData name="Kyle Blevins" userId="f4048cd5465779d3" providerId="LiveId" clId="{8B9581F2-E6F1-4EDD-82A4-5966C41222FB}" dt="2024-02-02T17:38:13.508" v="783"/>
      <pc:docMkLst>
        <pc:docMk/>
      </pc:docMkLst>
      <pc:sldChg chg="addSp modSp mod setBg">
        <pc:chgData name="Kyle Blevins" userId="f4048cd5465779d3" providerId="LiveId" clId="{8B9581F2-E6F1-4EDD-82A4-5966C41222FB}" dt="2024-02-02T17:37:44.511" v="778"/>
        <pc:sldMkLst>
          <pc:docMk/>
          <pc:sldMk cId="156646764" sldId="257"/>
        </pc:sldMkLst>
        <pc:spChg chg="add mod">
          <ac:chgData name="Kyle Blevins" userId="f4048cd5465779d3" providerId="LiveId" clId="{8B9581F2-E6F1-4EDD-82A4-5966C41222FB}" dt="2024-02-02T17:00:33.141" v="411" actId="1076"/>
          <ac:spMkLst>
            <pc:docMk/>
            <pc:sldMk cId="156646764" sldId="257"/>
            <ac:spMk id="2" creationId="{DA6952AE-0E61-12C6-BC83-A58E44E05BEE}"/>
          </ac:spMkLst>
        </pc:spChg>
        <pc:spChg chg="add mod">
          <ac:chgData name="Kyle Blevins" userId="f4048cd5465779d3" providerId="LiveId" clId="{8B9581F2-E6F1-4EDD-82A4-5966C41222FB}" dt="2024-02-02T17:00:33.141" v="411" actId="1076"/>
          <ac:spMkLst>
            <pc:docMk/>
            <pc:sldMk cId="156646764" sldId="257"/>
            <ac:spMk id="3" creationId="{C364D3CA-8DBC-1CEC-D4C6-6632459FB77A}"/>
          </ac:spMkLst>
        </pc:spChg>
        <pc:spChg chg="add mod">
          <ac:chgData name="Kyle Blevins" userId="f4048cd5465779d3" providerId="LiveId" clId="{8B9581F2-E6F1-4EDD-82A4-5966C41222FB}" dt="2024-02-02T17:00:33.141" v="411" actId="1076"/>
          <ac:spMkLst>
            <pc:docMk/>
            <pc:sldMk cId="156646764" sldId="257"/>
            <ac:spMk id="4" creationId="{072A58A6-2A0D-B43B-F897-34B3F2D2051B}"/>
          </ac:spMkLst>
        </pc:spChg>
      </pc:sldChg>
      <pc:sldChg chg="addSp delSp modSp del mod modTransition setBg modAnim modShow">
        <pc:chgData name="Kyle Blevins" userId="f4048cd5465779d3" providerId="LiveId" clId="{8B9581F2-E6F1-4EDD-82A4-5966C41222FB}" dt="2024-02-02T17:38:01.477" v="779" actId="2696"/>
        <pc:sldMkLst>
          <pc:docMk/>
          <pc:sldMk cId="460584110" sldId="259"/>
        </pc:sldMkLst>
        <pc:spChg chg="del">
          <ac:chgData name="Kyle Blevins" userId="f4048cd5465779d3" providerId="LiveId" clId="{8B9581F2-E6F1-4EDD-82A4-5966C41222FB}" dt="2024-02-02T17:12:55.247" v="473" actId="478"/>
          <ac:spMkLst>
            <pc:docMk/>
            <pc:sldMk cId="460584110" sldId="259"/>
            <ac:spMk id="2" creationId="{173B9866-D012-6785-894B-F4A30B306836}"/>
          </ac:spMkLst>
        </pc:spChg>
        <pc:spChg chg="del">
          <ac:chgData name="Kyle Blevins" userId="f4048cd5465779d3" providerId="LiveId" clId="{8B9581F2-E6F1-4EDD-82A4-5966C41222FB}" dt="2024-02-02T17:12:55.247" v="473" actId="478"/>
          <ac:spMkLst>
            <pc:docMk/>
            <pc:sldMk cId="460584110" sldId="259"/>
            <ac:spMk id="3" creationId="{D9E7818F-95DC-3921-6D89-8D5107D5A395}"/>
          </ac:spMkLst>
        </pc:spChg>
        <pc:spChg chg="del mod">
          <ac:chgData name="Kyle Blevins" userId="f4048cd5465779d3" providerId="LiveId" clId="{8B9581F2-E6F1-4EDD-82A4-5966C41222FB}" dt="2024-02-02T17:12:55.247" v="473" actId="478"/>
          <ac:spMkLst>
            <pc:docMk/>
            <pc:sldMk cId="460584110" sldId="259"/>
            <ac:spMk id="4" creationId="{B8442FF6-CB46-9EED-B39D-223D2343FA48}"/>
          </ac:spMkLst>
        </pc:spChg>
        <pc:spChg chg="del">
          <ac:chgData name="Kyle Blevins" userId="f4048cd5465779d3" providerId="LiveId" clId="{8B9581F2-E6F1-4EDD-82A4-5966C41222FB}" dt="2024-02-02T17:12:55.247" v="473" actId="478"/>
          <ac:spMkLst>
            <pc:docMk/>
            <pc:sldMk cId="460584110" sldId="259"/>
            <ac:spMk id="5" creationId="{EEC45E73-F67F-079F-F8D1-478A6C7699B2}"/>
          </ac:spMkLst>
        </pc:spChg>
        <pc:spChg chg="mod">
          <ac:chgData name="Kyle Blevins" userId="f4048cd5465779d3" providerId="LiveId" clId="{8B9581F2-E6F1-4EDD-82A4-5966C41222FB}" dt="2024-02-02T16:54:10.032" v="94" actId="1076"/>
          <ac:spMkLst>
            <pc:docMk/>
            <pc:sldMk cId="460584110" sldId="259"/>
            <ac:spMk id="7" creationId="{776244C5-607E-B14E-B32F-DE50B6C9AC4D}"/>
          </ac:spMkLst>
        </pc:spChg>
        <pc:spChg chg="mod">
          <ac:chgData name="Kyle Blevins" userId="f4048cd5465779d3" providerId="LiveId" clId="{8B9581F2-E6F1-4EDD-82A4-5966C41222FB}" dt="2024-02-02T16:53:32.953" v="92" actId="1035"/>
          <ac:spMkLst>
            <pc:docMk/>
            <pc:sldMk cId="460584110" sldId="259"/>
            <ac:spMk id="8" creationId="{B0F591F7-654E-DF1E-F977-F82DD64D8050}"/>
          </ac:spMkLst>
        </pc:spChg>
        <pc:spChg chg="add del mod">
          <ac:chgData name="Kyle Blevins" userId="f4048cd5465779d3" providerId="LiveId" clId="{8B9581F2-E6F1-4EDD-82A4-5966C41222FB}" dt="2024-02-02T17:12:55.247" v="473" actId="478"/>
          <ac:spMkLst>
            <pc:docMk/>
            <pc:sldMk cId="460584110" sldId="259"/>
            <ac:spMk id="9" creationId="{9DBC0C28-CAC3-131B-BB52-A8C589CB5C49}"/>
          </ac:spMkLst>
        </pc:spChg>
        <pc:spChg chg="add mod">
          <ac:chgData name="Kyle Blevins" userId="f4048cd5465779d3" providerId="LiveId" clId="{8B9581F2-E6F1-4EDD-82A4-5966C41222FB}" dt="2024-02-02T16:59:30.898" v="357" actId="1038"/>
          <ac:spMkLst>
            <pc:docMk/>
            <pc:sldMk cId="460584110" sldId="259"/>
            <ac:spMk id="10" creationId="{0E05BDAC-A287-FD56-5330-E2F74D095075}"/>
          </ac:spMkLst>
        </pc:spChg>
        <pc:spChg chg="add mod">
          <ac:chgData name="Kyle Blevins" userId="f4048cd5465779d3" providerId="LiveId" clId="{8B9581F2-E6F1-4EDD-82A4-5966C41222FB}" dt="2024-02-02T16:57:15.168" v="280" actId="1036"/>
          <ac:spMkLst>
            <pc:docMk/>
            <pc:sldMk cId="460584110" sldId="259"/>
            <ac:spMk id="11" creationId="{8088C596-7D6A-0AE4-FF38-4A0F5BC3B735}"/>
          </ac:spMkLst>
        </pc:spChg>
        <pc:spChg chg="add del mod">
          <ac:chgData name="Kyle Blevins" userId="f4048cd5465779d3" providerId="LiveId" clId="{8B9581F2-E6F1-4EDD-82A4-5966C41222FB}" dt="2024-02-02T17:12:55.247" v="473" actId="478"/>
          <ac:spMkLst>
            <pc:docMk/>
            <pc:sldMk cId="460584110" sldId="259"/>
            <ac:spMk id="12" creationId="{E6BEDDD2-DA7A-3BDD-B6BD-73876E9292A7}"/>
          </ac:spMkLst>
        </pc:spChg>
        <pc:spChg chg="add mod">
          <ac:chgData name="Kyle Blevins" userId="f4048cd5465779d3" providerId="LiveId" clId="{8B9581F2-E6F1-4EDD-82A4-5966C41222FB}" dt="2024-02-02T17:00:03.535" v="393" actId="1035"/>
          <ac:spMkLst>
            <pc:docMk/>
            <pc:sldMk cId="460584110" sldId="259"/>
            <ac:spMk id="13" creationId="{160FA7FE-E52A-6896-8CCF-46A09D21F306}"/>
          </ac:spMkLst>
        </pc:spChg>
        <pc:spChg chg="add mod">
          <ac:chgData name="Kyle Blevins" userId="f4048cd5465779d3" providerId="LiveId" clId="{8B9581F2-E6F1-4EDD-82A4-5966C41222FB}" dt="2024-02-02T17:00:11.723" v="409" actId="1036"/>
          <ac:spMkLst>
            <pc:docMk/>
            <pc:sldMk cId="460584110" sldId="259"/>
            <ac:spMk id="14" creationId="{EA5A15E0-8062-9C8C-099C-A1A8A0D2B8D7}"/>
          </ac:spMkLst>
        </pc:spChg>
        <pc:spChg chg="add mod">
          <ac:chgData name="Kyle Blevins" userId="f4048cd5465779d3" providerId="LiveId" clId="{8B9581F2-E6F1-4EDD-82A4-5966C41222FB}" dt="2024-02-02T16:59:36.882" v="358"/>
          <ac:spMkLst>
            <pc:docMk/>
            <pc:sldMk cId="460584110" sldId="259"/>
            <ac:spMk id="15" creationId="{ECE01641-74D3-FD65-AF67-3CADA04D9C04}"/>
          </ac:spMkLst>
        </pc:spChg>
        <pc:spChg chg="add mod">
          <ac:chgData name="Kyle Blevins" userId="f4048cd5465779d3" providerId="LiveId" clId="{8B9581F2-E6F1-4EDD-82A4-5966C41222FB}" dt="2024-02-02T16:59:36.882" v="358"/>
          <ac:spMkLst>
            <pc:docMk/>
            <pc:sldMk cId="460584110" sldId="259"/>
            <ac:spMk id="16" creationId="{F7B64E45-EDE5-4A56-16AD-8AA4ACD0CABB}"/>
          </ac:spMkLst>
        </pc:spChg>
        <pc:spChg chg="add mod">
          <ac:chgData name="Kyle Blevins" userId="f4048cd5465779d3" providerId="LiveId" clId="{8B9581F2-E6F1-4EDD-82A4-5966C41222FB}" dt="2024-02-02T16:59:36.882" v="358"/>
          <ac:spMkLst>
            <pc:docMk/>
            <pc:sldMk cId="460584110" sldId="259"/>
            <ac:spMk id="17" creationId="{52EFEA90-5935-3C62-78AA-BBEF5AFFE0E3}"/>
          </ac:spMkLst>
        </pc:spChg>
        <pc:spChg chg="add mod">
          <ac:chgData name="Kyle Blevins" userId="f4048cd5465779d3" providerId="LiveId" clId="{8B9581F2-E6F1-4EDD-82A4-5966C41222FB}" dt="2024-02-02T17:04:55.302" v="429" actId="1076"/>
          <ac:spMkLst>
            <pc:docMk/>
            <pc:sldMk cId="460584110" sldId="259"/>
            <ac:spMk id="18" creationId="{B95CD8AA-08C9-0151-F219-FEE482F0D565}"/>
          </ac:spMkLst>
        </pc:spChg>
        <pc:spChg chg="add mod">
          <ac:chgData name="Kyle Blevins" userId="f4048cd5465779d3" providerId="LiveId" clId="{8B9581F2-E6F1-4EDD-82A4-5966C41222FB}" dt="2024-02-02T17:04:55.302" v="429" actId="1076"/>
          <ac:spMkLst>
            <pc:docMk/>
            <pc:sldMk cId="460584110" sldId="259"/>
            <ac:spMk id="19" creationId="{94E66184-557A-01D2-1C03-20A672B2B0EE}"/>
          </ac:spMkLst>
        </pc:spChg>
        <pc:spChg chg="add mod">
          <ac:chgData name="Kyle Blevins" userId="f4048cd5465779d3" providerId="LiveId" clId="{8B9581F2-E6F1-4EDD-82A4-5966C41222FB}" dt="2024-02-02T17:06:44.690" v="448"/>
          <ac:spMkLst>
            <pc:docMk/>
            <pc:sldMk cId="460584110" sldId="259"/>
            <ac:spMk id="20" creationId="{EBAA65B4-829A-8038-3B8E-7D002C5441E1}"/>
          </ac:spMkLst>
        </pc:spChg>
        <pc:spChg chg="add mod">
          <ac:chgData name="Kyle Blevins" userId="f4048cd5465779d3" providerId="LiveId" clId="{8B9581F2-E6F1-4EDD-82A4-5966C41222FB}" dt="2024-02-02T17:06:44.690" v="448"/>
          <ac:spMkLst>
            <pc:docMk/>
            <pc:sldMk cId="460584110" sldId="259"/>
            <ac:spMk id="21" creationId="{41A497C1-5A29-F2CD-45E8-A84F1C6A136E}"/>
          </ac:spMkLst>
        </pc:spChg>
        <pc:spChg chg="add mod ord">
          <ac:chgData name="Kyle Blevins" userId="f4048cd5465779d3" providerId="LiveId" clId="{8B9581F2-E6F1-4EDD-82A4-5966C41222FB}" dt="2024-02-02T17:14:04.969" v="491" actId="167"/>
          <ac:spMkLst>
            <pc:docMk/>
            <pc:sldMk cId="460584110" sldId="259"/>
            <ac:spMk id="22" creationId="{A05B9785-C45C-E676-AA56-4B8F0E3BCF5D}"/>
          </ac:spMkLst>
        </pc:spChg>
        <pc:spChg chg="add mod ord">
          <ac:chgData name="Kyle Blevins" userId="f4048cd5465779d3" providerId="LiveId" clId="{8B9581F2-E6F1-4EDD-82A4-5966C41222FB}" dt="2024-02-02T17:14:04.969" v="491" actId="167"/>
          <ac:spMkLst>
            <pc:docMk/>
            <pc:sldMk cId="460584110" sldId="259"/>
            <ac:spMk id="23" creationId="{6A97AF34-34A0-2E92-7832-9E8F6E227827}"/>
          </ac:spMkLst>
        </pc:spChg>
        <pc:spChg chg="add mod ord">
          <ac:chgData name="Kyle Blevins" userId="f4048cd5465779d3" providerId="LiveId" clId="{8B9581F2-E6F1-4EDD-82A4-5966C41222FB}" dt="2024-02-02T17:14:04.969" v="491" actId="167"/>
          <ac:spMkLst>
            <pc:docMk/>
            <pc:sldMk cId="460584110" sldId="259"/>
            <ac:spMk id="24" creationId="{A46E0F49-21AB-5CA2-4FEC-521C45ADB265}"/>
          </ac:spMkLst>
        </pc:spChg>
        <pc:spChg chg="add mod ord">
          <ac:chgData name="Kyle Blevins" userId="f4048cd5465779d3" providerId="LiveId" clId="{8B9581F2-E6F1-4EDD-82A4-5966C41222FB}" dt="2024-02-02T17:14:04.969" v="491" actId="167"/>
          <ac:spMkLst>
            <pc:docMk/>
            <pc:sldMk cId="460584110" sldId="259"/>
            <ac:spMk id="25" creationId="{B8FABE52-11E0-33F6-A914-241BA7D2429E}"/>
          </ac:spMkLst>
        </pc:spChg>
        <pc:spChg chg="add mod ord">
          <ac:chgData name="Kyle Blevins" userId="f4048cd5465779d3" providerId="LiveId" clId="{8B9581F2-E6F1-4EDD-82A4-5966C41222FB}" dt="2024-02-02T17:14:04.969" v="491" actId="167"/>
          <ac:spMkLst>
            <pc:docMk/>
            <pc:sldMk cId="460584110" sldId="259"/>
            <ac:spMk id="26" creationId="{C5006311-ADFF-F8DC-E180-CC33CA0BF88D}"/>
          </ac:spMkLst>
        </pc:spChg>
        <pc:spChg chg="add mod ord">
          <ac:chgData name="Kyle Blevins" userId="f4048cd5465779d3" providerId="LiveId" clId="{8B9581F2-E6F1-4EDD-82A4-5966C41222FB}" dt="2024-02-02T17:14:04.969" v="491" actId="167"/>
          <ac:spMkLst>
            <pc:docMk/>
            <pc:sldMk cId="460584110" sldId="259"/>
            <ac:spMk id="27" creationId="{DC06DDDF-E146-71BA-FC5A-20EE8308F13E}"/>
          </ac:spMkLst>
        </pc:spChg>
      </pc:sldChg>
      <pc:sldChg chg="addSp delSp modSp add mod setBg delAnim modAnim">
        <pc:chgData name="Kyle Blevins" userId="f4048cd5465779d3" providerId="LiveId" clId="{8B9581F2-E6F1-4EDD-82A4-5966C41222FB}" dt="2024-02-02T17:37:44.511" v="778"/>
        <pc:sldMkLst>
          <pc:docMk/>
          <pc:sldMk cId="1737097329" sldId="260"/>
        </pc:sldMkLst>
        <pc:spChg chg="del">
          <ac:chgData name="Kyle Blevins" userId="f4048cd5465779d3" providerId="LiveId" clId="{8B9581F2-E6F1-4EDD-82A4-5966C41222FB}" dt="2024-02-02T17:07:13.236" v="450" actId="478"/>
          <ac:spMkLst>
            <pc:docMk/>
            <pc:sldMk cId="1737097329" sldId="260"/>
            <ac:spMk id="2" creationId="{A7C99A98-D5F7-9FAF-9D0B-33D81E4D3393}"/>
          </ac:spMkLst>
        </pc:spChg>
        <pc:spChg chg="del">
          <ac:chgData name="Kyle Blevins" userId="f4048cd5465779d3" providerId="LiveId" clId="{8B9581F2-E6F1-4EDD-82A4-5966C41222FB}" dt="2024-02-02T17:07:13.863" v="451" actId="478"/>
          <ac:spMkLst>
            <pc:docMk/>
            <pc:sldMk cId="1737097329" sldId="260"/>
            <ac:spMk id="3" creationId="{BE9C0E92-DD30-A4B2-3A2D-13FE84FD0C3F}"/>
          </ac:spMkLst>
        </pc:spChg>
        <pc:spChg chg="del">
          <ac:chgData name="Kyle Blevins" userId="f4048cd5465779d3" providerId="LiveId" clId="{8B9581F2-E6F1-4EDD-82A4-5966C41222FB}" dt="2024-02-02T17:07:14.633" v="452" actId="478"/>
          <ac:spMkLst>
            <pc:docMk/>
            <pc:sldMk cId="1737097329" sldId="260"/>
            <ac:spMk id="4" creationId="{816C08BB-6002-F3E2-CD26-EF711D3DCF49}"/>
          </ac:spMkLst>
        </pc:spChg>
        <pc:spChg chg="mod ord">
          <ac:chgData name="Kyle Blevins" userId="f4048cd5465779d3" providerId="LiveId" clId="{8B9581F2-E6F1-4EDD-82A4-5966C41222FB}" dt="2024-02-02T17:27:21.951" v="616" actId="20577"/>
          <ac:spMkLst>
            <pc:docMk/>
            <pc:sldMk cId="1737097329" sldId="260"/>
            <ac:spMk id="5" creationId="{FB020308-8C84-C878-66AB-2203A62A76F7}"/>
          </ac:spMkLst>
        </pc:spChg>
        <pc:spChg chg="del">
          <ac:chgData name="Kyle Blevins" userId="f4048cd5465779d3" providerId="LiveId" clId="{8B9581F2-E6F1-4EDD-82A4-5966C41222FB}" dt="2024-02-02T17:05:40.341" v="433" actId="478"/>
          <ac:spMkLst>
            <pc:docMk/>
            <pc:sldMk cId="1737097329" sldId="260"/>
            <ac:spMk id="7" creationId="{91DBCBCB-E79C-77B3-9C11-A66D51A443C8}"/>
          </ac:spMkLst>
        </pc:spChg>
        <pc:spChg chg="del">
          <ac:chgData name="Kyle Blevins" userId="f4048cd5465779d3" providerId="LiveId" clId="{8B9581F2-E6F1-4EDD-82A4-5966C41222FB}" dt="2024-02-02T17:05:45.848" v="434" actId="478"/>
          <ac:spMkLst>
            <pc:docMk/>
            <pc:sldMk cId="1737097329" sldId="260"/>
            <ac:spMk id="8" creationId="{0B9B548B-8D01-612E-965C-BB2C9237E1FC}"/>
          </ac:spMkLst>
        </pc:spChg>
        <pc:spChg chg="del">
          <ac:chgData name="Kyle Blevins" userId="f4048cd5465779d3" providerId="LiveId" clId="{8B9581F2-E6F1-4EDD-82A4-5966C41222FB}" dt="2024-02-02T17:05:51.177" v="435" actId="478"/>
          <ac:spMkLst>
            <pc:docMk/>
            <pc:sldMk cId="1737097329" sldId="260"/>
            <ac:spMk id="9" creationId="{BB97004A-8649-AC89-8C37-1AF909D5E1D8}"/>
          </ac:spMkLst>
        </pc:spChg>
        <pc:spChg chg="del">
          <ac:chgData name="Kyle Blevins" userId="f4048cd5465779d3" providerId="LiveId" clId="{8B9581F2-E6F1-4EDD-82A4-5966C41222FB}" dt="2024-02-02T17:05:40.341" v="433" actId="478"/>
          <ac:spMkLst>
            <pc:docMk/>
            <pc:sldMk cId="1737097329" sldId="260"/>
            <ac:spMk id="10" creationId="{ABCD03ED-F655-9CA7-780D-2CD6EEA60FDC}"/>
          </ac:spMkLst>
        </pc:spChg>
        <pc:spChg chg="del">
          <ac:chgData name="Kyle Blevins" userId="f4048cd5465779d3" providerId="LiveId" clId="{8B9581F2-E6F1-4EDD-82A4-5966C41222FB}" dt="2024-02-02T17:05:45.848" v="434" actId="478"/>
          <ac:spMkLst>
            <pc:docMk/>
            <pc:sldMk cId="1737097329" sldId="260"/>
            <ac:spMk id="11" creationId="{058F41B9-FB4D-297F-DEAF-9200468B5949}"/>
          </ac:spMkLst>
        </pc:spChg>
        <pc:spChg chg="mod ord">
          <ac:chgData name="Kyle Blevins" userId="f4048cd5465779d3" providerId="LiveId" clId="{8B9581F2-E6F1-4EDD-82A4-5966C41222FB}" dt="2024-02-02T17:27:29.601" v="630" actId="20577"/>
          <ac:spMkLst>
            <pc:docMk/>
            <pc:sldMk cId="1737097329" sldId="260"/>
            <ac:spMk id="12" creationId="{9D4AE2C3-2D1B-113C-A7DC-EF523136BE1B}"/>
          </ac:spMkLst>
        </pc:spChg>
        <pc:spChg chg="del">
          <ac:chgData name="Kyle Blevins" userId="f4048cd5465779d3" providerId="LiveId" clId="{8B9581F2-E6F1-4EDD-82A4-5966C41222FB}" dt="2024-02-02T17:05:40.341" v="433" actId="478"/>
          <ac:spMkLst>
            <pc:docMk/>
            <pc:sldMk cId="1737097329" sldId="260"/>
            <ac:spMk id="13" creationId="{0C08045C-EE7A-447A-1CC0-F49D1BE22F32}"/>
          </ac:spMkLst>
        </pc:spChg>
        <pc:spChg chg="del">
          <ac:chgData name="Kyle Blevins" userId="f4048cd5465779d3" providerId="LiveId" clId="{8B9581F2-E6F1-4EDD-82A4-5966C41222FB}" dt="2024-02-02T17:05:45.848" v="434" actId="478"/>
          <ac:spMkLst>
            <pc:docMk/>
            <pc:sldMk cId="1737097329" sldId="260"/>
            <ac:spMk id="14" creationId="{EA98505C-75C7-CFA8-6909-877841E6598C}"/>
          </ac:spMkLst>
        </pc:spChg>
        <pc:spChg chg="add mod">
          <ac:chgData name="Kyle Blevins" userId="f4048cd5465779d3" providerId="LiveId" clId="{8B9581F2-E6F1-4EDD-82A4-5966C41222FB}" dt="2024-02-02T17:36:46.530" v="776" actId="2711"/>
          <ac:spMkLst>
            <pc:docMk/>
            <pc:sldMk cId="1737097329" sldId="260"/>
            <ac:spMk id="15" creationId="{F9FE815C-1391-2BAF-9252-E8C8CCE47CB7}"/>
          </ac:spMkLst>
        </pc:spChg>
        <pc:spChg chg="add mod">
          <ac:chgData name="Kyle Blevins" userId="f4048cd5465779d3" providerId="LiveId" clId="{8B9581F2-E6F1-4EDD-82A4-5966C41222FB}" dt="2024-02-02T17:31:32.932" v="709" actId="20577"/>
          <ac:spMkLst>
            <pc:docMk/>
            <pc:sldMk cId="1737097329" sldId="260"/>
            <ac:spMk id="16" creationId="{3BD159CC-8870-FCEC-7C97-B07679301FC5}"/>
          </ac:spMkLst>
        </pc:spChg>
        <pc:spChg chg="add mod">
          <ac:chgData name="Kyle Blevins" userId="f4048cd5465779d3" providerId="LiveId" clId="{8B9581F2-E6F1-4EDD-82A4-5966C41222FB}" dt="2024-02-02T17:33:30.332" v="718" actId="1076"/>
          <ac:spMkLst>
            <pc:docMk/>
            <pc:sldMk cId="1737097329" sldId="260"/>
            <ac:spMk id="17" creationId="{0B4EF827-9914-6B52-41FF-0A879CED3CAF}"/>
          </ac:spMkLst>
        </pc:spChg>
        <pc:spChg chg="mod">
          <ac:chgData name="Kyle Blevins" userId="f4048cd5465779d3" providerId="LiveId" clId="{8B9581F2-E6F1-4EDD-82A4-5966C41222FB}" dt="2024-02-02T17:10:04.696" v="462" actId="207"/>
          <ac:spMkLst>
            <pc:docMk/>
            <pc:sldMk cId="1737097329" sldId="260"/>
            <ac:spMk id="18" creationId="{535F52C4-E6E0-E759-2B72-1022F9503C00}"/>
          </ac:spMkLst>
        </pc:spChg>
        <pc:spChg chg="mod">
          <ac:chgData name="Kyle Blevins" userId="f4048cd5465779d3" providerId="LiveId" clId="{8B9581F2-E6F1-4EDD-82A4-5966C41222FB}" dt="2024-02-02T17:10:04.696" v="462" actId="207"/>
          <ac:spMkLst>
            <pc:docMk/>
            <pc:sldMk cId="1737097329" sldId="260"/>
            <ac:spMk id="19" creationId="{BF38D69D-8C24-30F6-17BE-F9D0C1A81B29}"/>
          </ac:spMkLst>
        </pc:spChg>
        <pc:spChg chg="add mod">
          <ac:chgData name="Kyle Blevins" userId="f4048cd5465779d3" providerId="LiveId" clId="{8B9581F2-E6F1-4EDD-82A4-5966C41222FB}" dt="2024-02-02T17:34:25.467" v="774" actId="20577"/>
          <ac:spMkLst>
            <pc:docMk/>
            <pc:sldMk cId="1737097329" sldId="260"/>
            <ac:spMk id="20" creationId="{BEF159EB-5F70-1AAA-2531-D22937DAD72C}"/>
          </ac:spMkLst>
        </pc:spChg>
        <pc:spChg chg="add mod">
          <ac:chgData name="Kyle Blevins" userId="f4048cd5465779d3" providerId="LiveId" clId="{8B9581F2-E6F1-4EDD-82A4-5966C41222FB}" dt="2024-02-02T17:26:05.671" v="557" actId="571"/>
          <ac:spMkLst>
            <pc:docMk/>
            <pc:sldMk cId="1737097329" sldId="260"/>
            <ac:spMk id="21" creationId="{E6A8C22E-DE43-9860-DF34-D7898A834AE7}"/>
          </ac:spMkLst>
        </pc:spChg>
        <pc:spChg chg="add mod">
          <ac:chgData name="Kyle Blevins" userId="f4048cd5465779d3" providerId="LiveId" clId="{8B9581F2-E6F1-4EDD-82A4-5966C41222FB}" dt="2024-02-02T17:26:05.671" v="557" actId="571"/>
          <ac:spMkLst>
            <pc:docMk/>
            <pc:sldMk cId="1737097329" sldId="260"/>
            <ac:spMk id="22" creationId="{754CE92F-6130-2584-472E-04C8D8D7436A}"/>
          </ac:spMkLst>
        </pc:spChg>
        <pc:spChg chg="add mod">
          <ac:chgData name="Kyle Blevins" userId="f4048cd5465779d3" providerId="LiveId" clId="{8B9581F2-E6F1-4EDD-82A4-5966C41222FB}" dt="2024-02-02T17:26:05.671" v="557" actId="571"/>
          <ac:spMkLst>
            <pc:docMk/>
            <pc:sldMk cId="1737097329" sldId="260"/>
            <ac:spMk id="23" creationId="{970001AF-55B8-CF56-B1C8-6600D730A341}"/>
          </ac:spMkLst>
        </pc:spChg>
        <pc:spChg chg="add mod">
          <ac:chgData name="Kyle Blevins" userId="f4048cd5465779d3" providerId="LiveId" clId="{8B9581F2-E6F1-4EDD-82A4-5966C41222FB}" dt="2024-02-02T17:26:05.671" v="557" actId="571"/>
          <ac:spMkLst>
            <pc:docMk/>
            <pc:sldMk cId="1737097329" sldId="260"/>
            <ac:spMk id="24" creationId="{9780B24B-8EC0-F793-12B1-2397B3CD4688}"/>
          </ac:spMkLst>
        </pc:spChg>
      </pc:sldChg>
      <pc:sldChg chg="modSp add del mod modTransition modAnim modShow">
        <pc:chgData name="Kyle Blevins" userId="f4048cd5465779d3" providerId="LiveId" clId="{8B9581F2-E6F1-4EDD-82A4-5966C41222FB}" dt="2024-02-02T17:36:30.604" v="775" actId="47"/>
        <pc:sldMkLst>
          <pc:docMk/>
          <pc:sldMk cId="1920020976" sldId="261"/>
        </pc:sldMkLst>
        <pc:spChg chg="mod">
          <ac:chgData name="Kyle Blevins" userId="f4048cd5465779d3" providerId="LiveId" clId="{8B9581F2-E6F1-4EDD-82A4-5966C41222FB}" dt="2024-02-02T17:10:17.420" v="464" actId="207"/>
          <ac:spMkLst>
            <pc:docMk/>
            <pc:sldMk cId="1920020976" sldId="261"/>
            <ac:spMk id="18" creationId="{8E27DDEB-3223-9CF5-311B-60F5D0B93E5F}"/>
          </ac:spMkLst>
        </pc:spChg>
        <pc:spChg chg="mod">
          <ac:chgData name="Kyle Blevins" userId="f4048cd5465779d3" providerId="LiveId" clId="{8B9581F2-E6F1-4EDD-82A4-5966C41222FB}" dt="2024-02-02T17:10:17.420" v="464" actId="207"/>
          <ac:spMkLst>
            <pc:docMk/>
            <pc:sldMk cId="1920020976" sldId="261"/>
            <ac:spMk id="19" creationId="{6E6362B9-0158-02FC-D365-51EC98BAECA6}"/>
          </ac:spMkLst>
        </pc:spChg>
      </pc:sldChg>
      <pc:sldChg chg="addSp modSp add mod modTransition setBg modAnim">
        <pc:chgData name="Kyle Blevins" userId="f4048cd5465779d3" providerId="LiveId" clId="{8B9581F2-E6F1-4EDD-82A4-5966C41222FB}" dt="2024-02-02T17:37:44.511" v="778"/>
        <pc:sldMkLst>
          <pc:docMk/>
          <pc:sldMk cId="450951362" sldId="262"/>
        </pc:sldMkLst>
        <pc:spChg chg="mod">
          <ac:chgData name="Kyle Blevins" userId="f4048cd5465779d3" providerId="LiveId" clId="{8B9581F2-E6F1-4EDD-82A4-5966C41222FB}" dt="2024-02-02T17:14:39.028" v="495" actId="1076"/>
          <ac:spMkLst>
            <pc:docMk/>
            <pc:sldMk cId="450951362" sldId="262"/>
            <ac:spMk id="2" creationId="{B96FB0D7-BAA2-ED2C-96E4-459211E2667E}"/>
          </ac:spMkLst>
        </pc:spChg>
        <pc:spChg chg="mod">
          <ac:chgData name="Kyle Blevins" userId="f4048cd5465779d3" providerId="LiveId" clId="{8B9581F2-E6F1-4EDD-82A4-5966C41222FB}" dt="2024-02-02T17:14:39.028" v="495" actId="1076"/>
          <ac:spMkLst>
            <pc:docMk/>
            <pc:sldMk cId="450951362" sldId="262"/>
            <ac:spMk id="3" creationId="{63DC70BF-3DE7-4000-8BF6-0BE2D39DD8D6}"/>
          </ac:spMkLst>
        </pc:spChg>
        <pc:spChg chg="mod">
          <ac:chgData name="Kyle Blevins" userId="f4048cd5465779d3" providerId="LiveId" clId="{8B9581F2-E6F1-4EDD-82A4-5966C41222FB}" dt="2024-02-02T17:14:39.028" v="495" actId="1076"/>
          <ac:spMkLst>
            <pc:docMk/>
            <pc:sldMk cId="450951362" sldId="262"/>
            <ac:spMk id="4" creationId="{536FFF73-84B2-709C-4209-5D2C73DE652A}"/>
          </ac:spMkLst>
        </pc:spChg>
        <pc:spChg chg="add mod">
          <ac:chgData name="Kyle Blevins" userId="f4048cd5465779d3" providerId="LiveId" clId="{8B9581F2-E6F1-4EDD-82A4-5966C41222FB}" dt="2024-02-02T17:25:44.170" v="552" actId="1076"/>
          <ac:spMkLst>
            <pc:docMk/>
            <pc:sldMk cId="450951362" sldId="262"/>
            <ac:spMk id="5" creationId="{173EB0F9-034D-1DAC-75FF-3943BE594A28}"/>
          </ac:spMkLst>
        </pc:spChg>
        <pc:spChg chg="add mod">
          <ac:chgData name="Kyle Blevins" userId="f4048cd5465779d3" providerId="LiveId" clId="{8B9581F2-E6F1-4EDD-82A4-5966C41222FB}" dt="2024-02-02T17:25:44.170" v="552" actId="1076"/>
          <ac:spMkLst>
            <pc:docMk/>
            <pc:sldMk cId="450951362" sldId="262"/>
            <ac:spMk id="7" creationId="{660A9B26-C98E-6A43-A3F8-DD33E3D84544}"/>
          </ac:spMkLst>
        </pc:spChg>
        <pc:spChg chg="add mod">
          <ac:chgData name="Kyle Blevins" userId="f4048cd5465779d3" providerId="LiveId" clId="{8B9581F2-E6F1-4EDD-82A4-5966C41222FB}" dt="2024-02-02T17:19:14.135" v="537" actId="2711"/>
          <ac:spMkLst>
            <pc:docMk/>
            <pc:sldMk cId="450951362" sldId="262"/>
            <ac:spMk id="8" creationId="{B001D36E-9181-DC94-E824-76BAA31F1CC9}"/>
          </ac:spMkLst>
        </pc:spChg>
        <pc:spChg chg="add mod">
          <ac:chgData name="Kyle Blevins" userId="f4048cd5465779d3" providerId="LiveId" clId="{8B9581F2-E6F1-4EDD-82A4-5966C41222FB}" dt="2024-02-02T17:25:44.170" v="552" actId="1076"/>
          <ac:spMkLst>
            <pc:docMk/>
            <pc:sldMk cId="450951362" sldId="262"/>
            <ac:spMk id="9" creationId="{DD667C7B-135D-374E-BC24-6DBD34CCE0CD}"/>
          </ac:spMkLst>
        </pc:spChg>
        <pc:spChg chg="add mod">
          <ac:chgData name="Kyle Blevins" userId="f4048cd5465779d3" providerId="LiveId" clId="{8B9581F2-E6F1-4EDD-82A4-5966C41222FB}" dt="2024-02-02T17:19:24.328" v="538" actId="2711"/>
          <ac:spMkLst>
            <pc:docMk/>
            <pc:sldMk cId="450951362" sldId="262"/>
            <ac:spMk id="10" creationId="{C6F60269-D725-2C3D-950A-F363635A5A71}"/>
          </ac:spMkLst>
        </pc:spChg>
        <pc:spChg chg="add mod">
          <ac:chgData name="Kyle Blevins" userId="f4048cd5465779d3" providerId="LiveId" clId="{8B9581F2-E6F1-4EDD-82A4-5966C41222FB}" dt="2024-02-02T17:15:01.862" v="497"/>
          <ac:spMkLst>
            <pc:docMk/>
            <pc:sldMk cId="450951362" sldId="262"/>
            <ac:spMk id="11" creationId="{32B2D71E-14D8-CF00-393E-38963E7FD5E0}"/>
          </ac:spMkLst>
        </pc:spChg>
        <pc:spChg chg="add mod">
          <ac:chgData name="Kyle Blevins" userId="f4048cd5465779d3" providerId="LiveId" clId="{8B9581F2-E6F1-4EDD-82A4-5966C41222FB}" dt="2024-02-02T17:16:42.156" v="503" actId="207"/>
          <ac:spMkLst>
            <pc:docMk/>
            <pc:sldMk cId="450951362" sldId="262"/>
            <ac:spMk id="12" creationId="{E52D9D6C-179D-7C13-0424-25D5513A850F}"/>
          </ac:spMkLst>
        </pc:spChg>
        <pc:spChg chg="mod">
          <ac:chgData name="Kyle Blevins" userId="f4048cd5465779d3" providerId="LiveId" clId="{8B9581F2-E6F1-4EDD-82A4-5966C41222FB}" dt="2024-02-02T17:14:39.028" v="495" actId="1076"/>
          <ac:spMkLst>
            <pc:docMk/>
            <pc:sldMk cId="450951362" sldId="262"/>
            <ac:spMk id="13" creationId="{5EC5053F-133D-D41B-77B3-152AF0276347}"/>
          </ac:spMkLst>
        </pc:spChg>
        <pc:spChg chg="mod">
          <ac:chgData name="Kyle Blevins" userId="f4048cd5465779d3" providerId="LiveId" clId="{8B9581F2-E6F1-4EDD-82A4-5966C41222FB}" dt="2024-02-02T17:18:19.238" v="510" actId="34135"/>
          <ac:spMkLst>
            <pc:docMk/>
            <pc:sldMk cId="450951362" sldId="262"/>
            <ac:spMk id="14" creationId="{E3ED6F84-B83A-EB9F-30FF-7CB16940ABCD}"/>
          </ac:spMkLst>
        </pc:spChg>
        <pc:spChg chg="mod">
          <ac:chgData name="Kyle Blevins" userId="f4048cd5465779d3" providerId="LiveId" clId="{8B9581F2-E6F1-4EDD-82A4-5966C41222FB}" dt="2024-02-02T17:14:39.028" v="495" actId="1076"/>
          <ac:spMkLst>
            <pc:docMk/>
            <pc:sldMk cId="450951362" sldId="262"/>
            <ac:spMk id="15" creationId="{343C7ECD-0BB1-109D-2382-1FA3D9ED5E7A}"/>
          </ac:spMkLst>
        </pc:spChg>
        <pc:spChg chg="add mod">
          <ac:chgData name="Kyle Blevins" userId="f4048cd5465779d3" providerId="LiveId" clId="{8B9581F2-E6F1-4EDD-82A4-5966C41222FB}" dt="2024-02-02T17:16:42.156" v="503" actId="207"/>
          <ac:spMkLst>
            <pc:docMk/>
            <pc:sldMk cId="450951362" sldId="262"/>
            <ac:spMk id="16" creationId="{9CB48204-D515-137C-5572-A9CBBB7E51AD}"/>
          </ac:spMkLst>
        </pc:spChg>
        <pc:spChg chg="add mod">
          <ac:chgData name="Kyle Blevins" userId="f4048cd5465779d3" providerId="LiveId" clId="{8B9581F2-E6F1-4EDD-82A4-5966C41222FB}" dt="2024-02-02T17:15:39.285" v="498"/>
          <ac:spMkLst>
            <pc:docMk/>
            <pc:sldMk cId="450951362" sldId="262"/>
            <ac:spMk id="17" creationId="{FD51DC7B-B1F3-244C-80BB-7595D76DB477}"/>
          </ac:spMkLst>
        </pc:spChg>
        <pc:spChg chg="add mod">
          <ac:chgData name="Kyle Blevins" userId="f4048cd5465779d3" providerId="LiveId" clId="{8B9581F2-E6F1-4EDD-82A4-5966C41222FB}" dt="2024-02-02T17:15:39.285" v="498"/>
          <ac:spMkLst>
            <pc:docMk/>
            <pc:sldMk cId="450951362" sldId="262"/>
            <ac:spMk id="18" creationId="{B2082DEC-E638-F5E0-A06F-F5F8D4124A04}"/>
          </ac:spMkLst>
        </pc:spChg>
      </pc:sldChg>
      <pc:sldChg chg="addSp modSp add mod modTransition setBg modAnim">
        <pc:chgData name="Kyle Blevins" userId="f4048cd5465779d3" providerId="LiveId" clId="{8B9581F2-E6F1-4EDD-82A4-5966C41222FB}" dt="2024-02-02T17:37:44.511" v="778"/>
        <pc:sldMkLst>
          <pc:docMk/>
          <pc:sldMk cId="307867650" sldId="263"/>
        </pc:sldMkLst>
        <pc:spChg chg="add mod">
          <ac:chgData name="Kyle Blevins" userId="f4048cd5465779d3" providerId="LiveId" clId="{8B9581F2-E6F1-4EDD-82A4-5966C41222FB}" dt="2024-02-02T17:20:50.279" v="543" actId="207"/>
          <ac:spMkLst>
            <pc:docMk/>
            <pc:sldMk cId="307867650" sldId="263"/>
            <ac:spMk id="12" creationId="{EFED9A7E-0710-F018-2592-DEAE8B93334B}"/>
          </ac:spMkLst>
        </pc:spChg>
        <pc:spChg chg="add mod">
          <ac:chgData name="Kyle Blevins" userId="f4048cd5465779d3" providerId="LiveId" clId="{8B9581F2-E6F1-4EDD-82A4-5966C41222FB}" dt="2024-02-02T17:20:50.279" v="543" actId="207"/>
          <ac:spMkLst>
            <pc:docMk/>
            <pc:sldMk cId="307867650" sldId="263"/>
            <ac:spMk id="16" creationId="{6C2DDF4C-F9DE-A24A-C70A-24CA338C846D}"/>
          </ac:spMkLst>
        </pc:spChg>
        <pc:spChg chg="add mod">
          <ac:chgData name="Kyle Blevins" userId="f4048cd5465779d3" providerId="LiveId" clId="{8B9581F2-E6F1-4EDD-82A4-5966C41222FB}" dt="2024-02-02T17:27:01.004" v="585" actId="20577"/>
          <ac:spMkLst>
            <pc:docMk/>
            <pc:sldMk cId="307867650" sldId="263"/>
            <ac:spMk id="17" creationId="{A8FE5C09-E4B9-DDD3-3B6A-23EDCEB80AE4}"/>
          </ac:spMkLst>
        </pc:spChg>
        <pc:spChg chg="add mod">
          <ac:chgData name="Kyle Blevins" userId="f4048cd5465779d3" providerId="LiveId" clId="{8B9581F2-E6F1-4EDD-82A4-5966C41222FB}" dt="2024-02-02T17:27:08.932" v="598" actId="20577"/>
          <ac:spMkLst>
            <pc:docMk/>
            <pc:sldMk cId="307867650" sldId="263"/>
            <ac:spMk id="18" creationId="{D2F9FF00-1361-DB90-90D3-A748B397EDBB}"/>
          </ac:spMkLst>
        </pc:spChg>
      </pc:sldChg>
      <pc:sldChg chg="add ord modTransition">
        <pc:chgData name="Kyle Blevins" userId="f4048cd5465779d3" providerId="LiveId" clId="{8B9581F2-E6F1-4EDD-82A4-5966C41222FB}" dt="2024-02-02T17:38:13.508" v="783"/>
        <pc:sldMkLst>
          <pc:docMk/>
          <pc:sldMk cId="592329554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D944-C191-2B0F-2B71-4CB1D0C56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E7811-379E-2653-77FA-83FB76DA4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346F3-B5B4-CCBF-8BD1-2464132D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37B33-6078-BE4D-53CB-A111A020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38C00-A60B-2A65-B461-9867C2E5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4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B317-39EB-6722-9471-31E93A64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3B7E9-9208-2A42-E44D-11821B41E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BB6C-9587-2037-5C74-EC849165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D6392-1664-BC58-1C4D-60F7C179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DD5EE-ECBE-2694-FE79-88603E6F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4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AB608-1067-4DFA-2B64-CE4AA82B4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F2449-0EF4-084A-47B6-1CBCD3E91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4E972-E5AE-B68A-6715-F549EE2E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95B2-28F3-DA36-D1EA-549DEDB7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BC13A-FBFC-741A-F12F-B74AEBC9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9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7355-BD78-AF4C-5523-E6E69635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6F33-FA58-F1F5-6153-5E3B32FD2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3CFA7-8E27-283C-A2DA-0688D88F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5972B-7413-392B-8FC1-2C5D060D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7E670-5A2D-165E-7D1E-27FDFAAC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8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24E6-60C7-6B19-84AA-9001CE68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1C992-5E07-5BEE-CC76-342C6EAD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8830D-7E81-44EB-0174-02EE7556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9026-00A2-5091-802C-4EAEBD3F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57E96-9B86-13D8-D99F-B34FFC78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92EF-73AE-8EF3-E2AF-AAF691EF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A570E-7937-16EB-5CAA-09C0F0914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C50B3-8D82-4122-5B3A-8F9F8D986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C81DA-C514-BF2E-50CD-2AB56191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14834-C4C9-7063-31AF-6CC1655D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4962F-27B7-B808-C5E8-5BB56471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9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D06B-21DF-0584-D9AE-D36B084C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9622E-0BB7-82D5-17E2-B2DC6FF94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4EDCB-185A-E555-2348-C9CF9D8F2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1F42F-A828-5A7B-B0F7-FBF5AEF5B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A259C-AA66-87ED-85AD-518B47053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E8ADA-2423-C113-A789-D1D4441E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251AA-2C13-364D-2E33-6BE02220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54D0A7-C366-D0D9-A1EA-BA1F3637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AAA6-96BE-2868-3CA6-622F50E5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20BF85-4D86-B9A9-8061-82B5D738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9C8F2-4A50-E88E-BBE6-30783DD4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CE810-F5E0-2286-C242-B0F6C4B0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6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5C023-B0DC-CCC9-DE5E-DFBC82C0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EE5D4C-1CE6-A787-10E9-7550BBDF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EC986-0E1C-6B48-0442-B18A338F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1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E3F2-4A57-6FCF-0291-266189E2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00825-5F5C-C3F9-B196-DAD61D894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202C5-C0C8-69E5-8140-870F9916A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296D5-9B3B-601C-7749-CB19B708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197DD-47F6-C215-856B-5DB35AB0E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8949B-03A9-5EE5-63E0-8D78E948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6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9039-BC95-2FFA-DE20-F4C1F9D0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C6667-6FB4-ED04-A591-5716A80B2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A18C8-3F79-4457-04FB-22AD497D8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41B1A-1340-B7F2-FFE8-71A45B31B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0AE63-06EF-45D0-9E44-A9EF5EB7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D3E57-27EF-EE7C-ED84-6961B687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6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E6022-9272-5B59-4234-5042FD47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9E928-1010-4371-7561-C7811E5D2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64199-F4F9-B2FF-4922-EEB1E205F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4E9F-574E-47FF-B8E1-902C2102F6F6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B7D5-8BF0-0F6D-C5F7-FE32F2C77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CD60C-D8A6-B3B6-B21B-85F3B1878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0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43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7FC41C-0AF4-BE10-9579-FC53739DA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F533E0-2314-1817-CEB4-5FDF4B7AAC57}"/>
              </a:ext>
            </a:extLst>
          </p:cNvPr>
          <p:cNvSpPr txBox="1"/>
          <p:nvPr/>
        </p:nvSpPr>
        <p:spPr>
          <a:xfrm>
            <a:off x="0" y="2228672"/>
            <a:ext cx="1219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00" dirty="0">
                <a:latin typeface="+mj-lt"/>
              </a:rPr>
              <a:t>THE CALLED</a:t>
            </a:r>
          </a:p>
        </p:txBody>
      </p:sp>
    </p:spTree>
    <p:extLst>
      <p:ext uri="{BB962C8B-B14F-4D97-AF65-F5344CB8AC3E}">
        <p14:creationId xmlns:p14="http://schemas.microsoft.com/office/powerpoint/2010/main" val="380265962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2D548D-19ED-F828-6A15-E0FD7C87D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FEFB84-8A22-E0AE-6A2D-5F94945981A8}"/>
              </a:ext>
            </a:extLst>
          </p:cNvPr>
          <p:cNvSpPr txBox="1"/>
          <p:nvPr/>
        </p:nvSpPr>
        <p:spPr>
          <a:xfrm>
            <a:off x="381964" y="370387"/>
            <a:ext cx="4433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WE ARE CALLED…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37D6CF-AD91-9557-3F98-C4B31B2B7990}"/>
              </a:ext>
            </a:extLst>
          </p:cNvPr>
          <p:cNvSpPr/>
          <p:nvPr/>
        </p:nvSpPr>
        <p:spPr>
          <a:xfrm>
            <a:off x="243270" y="6858000"/>
            <a:ext cx="3703700" cy="5841282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E8D4BB-5ABB-10E4-C09B-058CB9750351}"/>
              </a:ext>
            </a:extLst>
          </p:cNvPr>
          <p:cNvSpPr/>
          <p:nvPr/>
        </p:nvSpPr>
        <p:spPr>
          <a:xfrm>
            <a:off x="4238462" y="6858000"/>
            <a:ext cx="3703700" cy="5841282"/>
          </a:xfrm>
          <a:prstGeom prst="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AB552F-B119-B8BD-8B25-B9328D4DD12F}"/>
              </a:ext>
            </a:extLst>
          </p:cNvPr>
          <p:cNvSpPr/>
          <p:nvPr/>
        </p:nvSpPr>
        <p:spPr>
          <a:xfrm>
            <a:off x="8233654" y="6858000"/>
            <a:ext cx="3703700" cy="5841282"/>
          </a:xfrm>
          <a:prstGeom prst="rect">
            <a:avLst/>
          </a:prstGeom>
          <a:solidFill>
            <a:schemeClr val="tx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6952AE-0E61-12C6-BC83-A58E44E05BEE}"/>
              </a:ext>
            </a:extLst>
          </p:cNvPr>
          <p:cNvSpPr txBox="1"/>
          <p:nvPr/>
        </p:nvSpPr>
        <p:spPr>
          <a:xfrm>
            <a:off x="243270" y="6858000"/>
            <a:ext cx="370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KNOW GOD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64D3CA-8DBC-1CEC-D4C6-6632459FB77A}"/>
              </a:ext>
            </a:extLst>
          </p:cNvPr>
          <p:cNvSpPr txBox="1"/>
          <p:nvPr/>
        </p:nvSpPr>
        <p:spPr>
          <a:xfrm>
            <a:off x="4239886" y="6861106"/>
            <a:ext cx="370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BUILD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2A58A6-2A0D-B43B-F897-34B3F2D2051B}"/>
              </a:ext>
            </a:extLst>
          </p:cNvPr>
          <p:cNvSpPr txBox="1"/>
          <p:nvPr/>
        </p:nvSpPr>
        <p:spPr>
          <a:xfrm>
            <a:off x="8228413" y="6858000"/>
            <a:ext cx="370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GIVE</a:t>
            </a:r>
          </a:p>
        </p:txBody>
      </p:sp>
    </p:spTree>
    <p:extLst>
      <p:ext uri="{BB962C8B-B14F-4D97-AF65-F5344CB8AC3E}">
        <p14:creationId xmlns:p14="http://schemas.microsoft.com/office/powerpoint/2010/main" val="156646764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C3A992-09B0-3C8C-DA6B-D9660D738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E4BEC8-A60C-3DA4-BC7B-0D39FEB866E5}"/>
              </a:ext>
            </a:extLst>
          </p:cNvPr>
          <p:cNvSpPr txBox="1"/>
          <p:nvPr/>
        </p:nvSpPr>
        <p:spPr>
          <a:xfrm>
            <a:off x="381964" y="370387"/>
            <a:ext cx="4433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WE ARE CALLED…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C5053F-133D-D41B-77B3-152AF0276347}"/>
              </a:ext>
            </a:extLst>
          </p:cNvPr>
          <p:cNvSpPr/>
          <p:nvPr/>
        </p:nvSpPr>
        <p:spPr>
          <a:xfrm>
            <a:off x="243270" y="1016718"/>
            <a:ext cx="3703700" cy="5841282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ED6F84-B83A-EB9F-30FF-7CB16940AB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63047" y="1016718"/>
            <a:ext cx="3703700" cy="5841282"/>
          </a:xfrm>
          <a:prstGeom prst="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3C7ECD-0BB1-109D-2382-1FA3D9ED5E7A}"/>
              </a:ext>
            </a:extLst>
          </p:cNvPr>
          <p:cNvSpPr/>
          <p:nvPr/>
        </p:nvSpPr>
        <p:spPr>
          <a:xfrm>
            <a:off x="8158239" y="1016718"/>
            <a:ext cx="3703700" cy="5841282"/>
          </a:xfrm>
          <a:prstGeom prst="rect">
            <a:avLst/>
          </a:prstGeom>
          <a:solidFill>
            <a:schemeClr val="tx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6FB0D7-BAA2-ED2C-96E4-459211E2667E}"/>
              </a:ext>
            </a:extLst>
          </p:cNvPr>
          <p:cNvSpPr txBox="1"/>
          <p:nvPr/>
        </p:nvSpPr>
        <p:spPr>
          <a:xfrm>
            <a:off x="167855" y="1016718"/>
            <a:ext cx="370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KNOW GOD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DC70BF-3DE7-4000-8BF6-0BE2D39DD8D6}"/>
              </a:ext>
            </a:extLst>
          </p:cNvPr>
          <p:cNvSpPr txBox="1"/>
          <p:nvPr/>
        </p:nvSpPr>
        <p:spPr>
          <a:xfrm>
            <a:off x="4164471" y="1019824"/>
            <a:ext cx="370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BUILD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6FFF73-84B2-709C-4209-5D2C73DE652A}"/>
              </a:ext>
            </a:extLst>
          </p:cNvPr>
          <p:cNvSpPr txBox="1"/>
          <p:nvPr/>
        </p:nvSpPr>
        <p:spPr>
          <a:xfrm>
            <a:off x="8152998" y="1016718"/>
            <a:ext cx="370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GIVE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3EB0F9-034D-1DAC-75FF-3943BE594A28}"/>
              </a:ext>
            </a:extLst>
          </p:cNvPr>
          <p:cNvSpPr txBox="1"/>
          <p:nvPr/>
        </p:nvSpPr>
        <p:spPr>
          <a:xfrm>
            <a:off x="254646" y="2252666"/>
            <a:ext cx="3703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“They will not teach again, each man his neighbor and each man his brother, saying, ‘Know the Lord,’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 they will all know Me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from the least of them to the greatest of them,” declares the Lord, “for I will forgive their iniquity, and their sin I will remember no more.”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0A9B26-C98E-6A43-A3F8-DD33E3D84544}"/>
              </a:ext>
            </a:extLst>
          </p:cNvPr>
          <p:cNvSpPr txBox="1"/>
          <p:nvPr/>
        </p:nvSpPr>
        <p:spPr>
          <a:xfrm>
            <a:off x="231894" y="1211795"/>
            <a:ext cx="3703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Teracotta Slant" pitchFamily="2" charset="0"/>
              </a:rPr>
              <a:t>Jeremiah 31:34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01D36E-9181-DC94-E824-76BAA31F1CC9}"/>
              </a:ext>
            </a:extLst>
          </p:cNvPr>
          <p:cNvSpPr txBox="1"/>
          <p:nvPr/>
        </p:nvSpPr>
        <p:spPr>
          <a:xfrm>
            <a:off x="4163047" y="2336608"/>
            <a:ext cx="3703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Then they will rebuild the ancient ruins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They will raise up the former devastations; And they will repair the ruined cities, The desolations of many generations.”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667C7B-135D-374E-BC24-6DBD34CCE0CD}"/>
              </a:ext>
            </a:extLst>
          </p:cNvPr>
          <p:cNvSpPr txBox="1"/>
          <p:nvPr/>
        </p:nvSpPr>
        <p:spPr>
          <a:xfrm>
            <a:off x="4228510" y="1289549"/>
            <a:ext cx="3703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Teracotta Slant" pitchFamily="2" charset="0"/>
              </a:rPr>
              <a:t>Isaiah 61:4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F60269-D725-2C3D-950A-F363635A5A71}"/>
              </a:ext>
            </a:extLst>
          </p:cNvPr>
          <p:cNvSpPr txBox="1"/>
          <p:nvPr/>
        </p:nvSpPr>
        <p:spPr>
          <a:xfrm>
            <a:off x="8239789" y="2831164"/>
            <a:ext cx="3703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“Each one must do just as he has purposed in his heart, not grudgingly or under compulsion, for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God loves a cheerful giver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B2D71E-14D8-CF00-393E-38963E7FD5E0}"/>
              </a:ext>
            </a:extLst>
          </p:cNvPr>
          <p:cNvSpPr txBox="1"/>
          <p:nvPr/>
        </p:nvSpPr>
        <p:spPr>
          <a:xfrm>
            <a:off x="8217037" y="1501050"/>
            <a:ext cx="3703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Teracotta Slant" pitchFamily="2" charset="0"/>
              </a:rPr>
              <a:t>II Corinthians 9:7</a:t>
            </a:r>
          </a:p>
        </p:txBody>
      </p:sp>
    </p:spTree>
    <p:extLst>
      <p:ext uri="{BB962C8B-B14F-4D97-AF65-F5344CB8AC3E}">
        <p14:creationId xmlns:p14="http://schemas.microsoft.com/office/powerpoint/2010/main" val="4509513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E02A9F-53E6-D3FE-9403-C3DF1F389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07D2F4E-3E6B-F25D-720E-CAAFDAE077A7}"/>
              </a:ext>
            </a:extLst>
          </p:cNvPr>
          <p:cNvSpPr txBox="1"/>
          <p:nvPr/>
        </p:nvSpPr>
        <p:spPr>
          <a:xfrm>
            <a:off x="381964" y="370387"/>
            <a:ext cx="4433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WE ARE CALLED…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886923-2E08-C370-F60D-B9046A40DEB4}"/>
              </a:ext>
            </a:extLst>
          </p:cNvPr>
          <p:cNvSpPr/>
          <p:nvPr/>
        </p:nvSpPr>
        <p:spPr>
          <a:xfrm>
            <a:off x="243270" y="1016718"/>
            <a:ext cx="3703700" cy="5841282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791F82-D15B-6574-33F2-1BA9688209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63047" y="1016718"/>
            <a:ext cx="3703700" cy="5841282"/>
          </a:xfrm>
          <a:prstGeom prst="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0B7000-9287-1463-B8DD-CD8438A6AD6A}"/>
              </a:ext>
            </a:extLst>
          </p:cNvPr>
          <p:cNvSpPr/>
          <p:nvPr/>
        </p:nvSpPr>
        <p:spPr>
          <a:xfrm>
            <a:off x="8158239" y="1016718"/>
            <a:ext cx="3703700" cy="5841282"/>
          </a:xfrm>
          <a:prstGeom prst="rect">
            <a:avLst/>
          </a:prstGeom>
          <a:solidFill>
            <a:schemeClr val="tx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374133-42E3-C076-0A7F-D2C6C2000BCF}"/>
              </a:ext>
            </a:extLst>
          </p:cNvPr>
          <p:cNvSpPr txBox="1"/>
          <p:nvPr/>
        </p:nvSpPr>
        <p:spPr>
          <a:xfrm>
            <a:off x="167855" y="1016718"/>
            <a:ext cx="370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KNOW GOD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922811-6DB5-6B6F-7964-FC2E05332164}"/>
              </a:ext>
            </a:extLst>
          </p:cNvPr>
          <p:cNvSpPr txBox="1"/>
          <p:nvPr/>
        </p:nvSpPr>
        <p:spPr>
          <a:xfrm>
            <a:off x="4164471" y="1019824"/>
            <a:ext cx="370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BUILD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3E1B3E-2F60-9F3F-5B82-05C05A27B089}"/>
              </a:ext>
            </a:extLst>
          </p:cNvPr>
          <p:cNvSpPr txBox="1"/>
          <p:nvPr/>
        </p:nvSpPr>
        <p:spPr>
          <a:xfrm>
            <a:off x="8152998" y="1016718"/>
            <a:ext cx="370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GIVE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C0FA39-75E2-14A5-977F-D159E28CF595}"/>
              </a:ext>
            </a:extLst>
          </p:cNvPr>
          <p:cNvSpPr txBox="1"/>
          <p:nvPr/>
        </p:nvSpPr>
        <p:spPr>
          <a:xfrm>
            <a:off x="254646" y="2252666"/>
            <a:ext cx="3703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“They will not teach again, each man his neighbor and each man his brother, saying, ‘Know the Lord,’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 they will all know Me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from the least of them to the greatest of them,” declares the Lord, “for I will forgive their iniquity, and their sin I will remember no more.”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4C942E-2F6B-2F63-FEA3-DBE20848A6F8}"/>
              </a:ext>
            </a:extLst>
          </p:cNvPr>
          <p:cNvSpPr txBox="1"/>
          <p:nvPr/>
        </p:nvSpPr>
        <p:spPr>
          <a:xfrm>
            <a:off x="231894" y="1211795"/>
            <a:ext cx="3703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Teracotta Slant" pitchFamily="2" charset="0"/>
              </a:rPr>
              <a:t>Jeremiah 31:34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3F5E52-8A17-4933-DA10-C90F7396C82F}"/>
              </a:ext>
            </a:extLst>
          </p:cNvPr>
          <p:cNvSpPr txBox="1"/>
          <p:nvPr/>
        </p:nvSpPr>
        <p:spPr>
          <a:xfrm>
            <a:off x="4163047" y="2336608"/>
            <a:ext cx="3703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Then they will rebuild the ancient ruins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They will raise up the former devastations; And they will repair the ruined cities, The desolations of many generations.”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6E6E8B-E2B1-65EF-22DC-6D703B29082E}"/>
              </a:ext>
            </a:extLst>
          </p:cNvPr>
          <p:cNvSpPr txBox="1"/>
          <p:nvPr/>
        </p:nvSpPr>
        <p:spPr>
          <a:xfrm>
            <a:off x="4228510" y="1289549"/>
            <a:ext cx="3703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Teracotta Slant" pitchFamily="2" charset="0"/>
              </a:rPr>
              <a:t>Isaiah 61:4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7EB4BB-FE2C-2F8D-AE9F-1958B727D7F3}"/>
              </a:ext>
            </a:extLst>
          </p:cNvPr>
          <p:cNvSpPr txBox="1"/>
          <p:nvPr/>
        </p:nvSpPr>
        <p:spPr>
          <a:xfrm>
            <a:off x="8239789" y="2831164"/>
            <a:ext cx="3703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“Each one must do just as he has purposed in his heart, not grudgingly or under compulsion, for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God loves a cheerful giver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EB795F-CC23-A5CD-53E5-4293BF925755}"/>
              </a:ext>
            </a:extLst>
          </p:cNvPr>
          <p:cNvSpPr txBox="1"/>
          <p:nvPr/>
        </p:nvSpPr>
        <p:spPr>
          <a:xfrm>
            <a:off x="8217037" y="1501050"/>
            <a:ext cx="3703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Teracotta Slant" pitchFamily="2" charset="0"/>
              </a:rPr>
              <a:t>II Corinthians 9:7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ED9A7E-0710-F018-2592-DEAE8B93334B}"/>
              </a:ext>
            </a:extLst>
          </p:cNvPr>
          <p:cNvSpPr/>
          <p:nvPr/>
        </p:nvSpPr>
        <p:spPr>
          <a:xfrm>
            <a:off x="270164" y="6891682"/>
            <a:ext cx="5632970" cy="5841282"/>
          </a:xfrm>
          <a:prstGeom prst="rect">
            <a:avLst/>
          </a:prstGeom>
          <a:solidFill>
            <a:schemeClr val="tx2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2DDF4C-F9DE-A24A-C70A-24CA338C846D}"/>
              </a:ext>
            </a:extLst>
          </p:cNvPr>
          <p:cNvSpPr/>
          <p:nvPr/>
        </p:nvSpPr>
        <p:spPr>
          <a:xfrm>
            <a:off x="6288866" y="6891682"/>
            <a:ext cx="5632970" cy="5841282"/>
          </a:xfrm>
          <a:prstGeom prst="rect">
            <a:avLst/>
          </a:prstGeom>
          <a:solidFill>
            <a:schemeClr val="tx2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FE5C09-E4B9-DDD3-3B6A-23EDCEB80AE4}"/>
              </a:ext>
            </a:extLst>
          </p:cNvPr>
          <p:cNvSpPr txBox="1"/>
          <p:nvPr/>
        </p:nvSpPr>
        <p:spPr>
          <a:xfrm>
            <a:off x="270164" y="6858000"/>
            <a:ext cx="5632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INTO THE KINGDOM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F9FF00-1361-DB90-90D3-A748B397EDBB}"/>
              </a:ext>
            </a:extLst>
          </p:cNvPr>
          <p:cNvSpPr txBox="1"/>
          <p:nvPr/>
        </p:nvSpPr>
        <p:spPr>
          <a:xfrm>
            <a:off x="6288866" y="6891682"/>
            <a:ext cx="5632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INTO ETERNITY</a:t>
            </a:r>
          </a:p>
        </p:txBody>
      </p:sp>
    </p:spTree>
    <p:extLst>
      <p:ext uri="{BB962C8B-B14F-4D97-AF65-F5344CB8AC3E}">
        <p14:creationId xmlns:p14="http://schemas.microsoft.com/office/powerpoint/2010/main" val="307867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 animBg="1"/>
      <p:bldP spid="16" grpId="0" animBg="1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E02A3D-2C7B-B3D0-3D67-165D54CDF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45E53DB-10FB-B07F-83A5-5D92857BC856}"/>
              </a:ext>
            </a:extLst>
          </p:cNvPr>
          <p:cNvSpPr txBox="1"/>
          <p:nvPr/>
        </p:nvSpPr>
        <p:spPr>
          <a:xfrm>
            <a:off x="381964" y="370387"/>
            <a:ext cx="4433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WE ARE CALLED…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5F52C4-E6E0-E759-2B72-1022F9503C00}"/>
              </a:ext>
            </a:extLst>
          </p:cNvPr>
          <p:cNvSpPr/>
          <p:nvPr/>
        </p:nvSpPr>
        <p:spPr>
          <a:xfrm>
            <a:off x="270164" y="1016718"/>
            <a:ext cx="5632970" cy="5841282"/>
          </a:xfrm>
          <a:prstGeom prst="rect">
            <a:avLst/>
          </a:prstGeom>
          <a:solidFill>
            <a:schemeClr val="tx2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38D69D-8C24-30F6-17BE-F9D0C1A81B29}"/>
              </a:ext>
            </a:extLst>
          </p:cNvPr>
          <p:cNvSpPr/>
          <p:nvPr/>
        </p:nvSpPr>
        <p:spPr>
          <a:xfrm>
            <a:off x="6288866" y="1016718"/>
            <a:ext cx="5632970" cy="5841282"/>
          </a:xfrm>
          <a:prstGeom prst="rect">
            <a:avLst/>
          </a:prstGeom>
          <a:solidFill>
            <a:schemeClr val="tx2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020308-8C84-C878-66AB-2203A62A76F7}"/>
              </a:ext>
            </a:extLst>
          </p:cNvPr>
          <p:cNvSpPr txBox="1"/>
          <p:nvPr/>
        </p:nvSpPr>
        <p:spPr>
          <a:xfrm>
            <a:off x="270164" y="983036"/>
            <a:ext cx="5632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INTO THE KINGDOM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4AE2C3-2D1B-113C-A7DC-EF523136BE1B}"/>
              </a:ext>
            </a:extLst>
          </p:cNvPr>
          <p:cNvSpPr txBox="1"/>
          <p:nvPr/>
        </p:nvSpPr>
        <p:spPr>
          <a:xfrm>
            <a:off x="6288866" y="1016718"/>
            <a:ext cx="5632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INTO ETERNITY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FE815C-1391-2BAF-9252-E8C8CCE47CB7}"/>
              </a:ext>
            </a:extLst>
          </p:cNvPr>
          <p:cNvSpPr txBox="1"/>
          <p:nvPr/>
        </p:nvSpPr>
        <p:spPr>
          <a:xfrm>
            <a:off x="270164" y="2252666"/>
            <a:ext cx="563297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He passed by, He saw Levi the son of Alphaeus sitting in the tax booth, and He said to him, “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Follow Me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!” And he got up and followed Him.</a:t>
            </a:r>
          </a:p>
          <a:p>
            <a:pPr algn="ctr"/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hearing this, Jesus said to them, “It is not those who are healthy who need a physician, but those who are sick;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did not come to call the righteous, but sinners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D159CC-8870-FCEC-7C97-B07679301FC5}"/>
              </a:ext>
            </a:extLst>
          </p:cNvPr>
          <p:cNvSpPr txBox="1"/>
          <p:nvPr/>
        </p:nvSpPr>
        <p:spPr>
          <a:xfrm>
            <a:off x="270164" y="1006513"/>
            <a:ext cx="5632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Teracotta Slant" pitchFamily="2" charset="0"/>
              </a:rPr>
              <a:t>Mark 2:14;17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4EF827-9914-6B52-41FF-0A879CED3CAF}"/>
              </a:ext>
            </a:extLst>
          </p:cNvPr>
          <p:cNvSpPr txBox="1"/>
          <p:nvPr/>
        </p:nvSpPr>
        <p:spPr>
          <a:xfrm>
            <a:off x="6288865" y="2614027"/>
            <a:ext cx="5632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“Fight the good fight of faith; take hold of the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eternal life to which you were called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F159EB-5F70-1AAA-2531-D22937DAD72C}"/>
              </a:ext>
            </a:extLst>
          </p:cNvPr>
          <p:cNvSpPr txBox="1"/>
          <p:nvPr/>
        </p:nvSpPr>
        <p:spPr>
          <a:xfrm>
            <a:off x="6288864" y="1289549"/>
            <a:ext cx="56329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Teracotta Slant" pitchFamily="2" charset="0"/>
              </a:rPr>
              <a:t>II  </a:t>
            </a:r>
            <a:r>
              <a:rPr lang="en-US" sz="8800" dirty="0">
                <a:latin typeface="Teracotta Slant" pitchFamily="2" charset="0"/>
              </a:rPr>
              <a:t>Timothy 6:12</a:t>
            </a:r>
            <a:endParaRPr lang="en-US" sz="6000" dirty="0">
              <a:latin typeface="Teracotta Sl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0973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45CD8F-C3F3-D52F-F6AB-4CA26B87D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32955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ticulat CF v2 Font Family (Default)">
      <a:majorFont>
        <a:latin typeface="Articulat CF v2 Heavy"/>
        <a:ea typeface=""/>
        <a:cs typeface=""/>
      </a:majorFont>
      <a:minorFont>
        <a:latin typeface="Articulat CF v2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C23D366-0CD3-41D7-811E-B88B497BED53}" vid="{4B63EA86-E58C-4B7A-A5CB-DBDC09AC64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Articulat CF v2 Font Family Default</Template>
  <TotalTime>66</TotalTime>
  <Words>406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Articulat CF v2 Heavy</vt:lpstr>
      <vt:lpstr>Articulat CF v2 Medium</vt:lpstr>
      <vt:lpstr>Teracotta Slant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Blevins</dc:creator>
  <cp:lastModifiedBy>Kyle Blevins</cp:lastModifiedBy>
  <cp:revision>1</cp:revision>
  <dcterms:created xsi:type="dcterms:W3CDTF">2024-02-02T16:31:35Z</dcterms:created>
  <dcterms:modified xsi:type="dcterms:W3CDTF">2024-02-02T17:38:13Z</dcterms:modified>
</cp:coreProperties>
</file>